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5"/>
  </p:notesMasterIdLst>
  <p:sldIdLst>
    <p:sldId id="257" r:id="rId4"/>
    <p:sldId id="379" r:id="rId5"/>
    <p:sldId id="382" r:id="rId6"/>
    <p:sldId id="357" r:id="rId7"/>
    <p:sldId id="358" r:id="rId8"/>
    <p:sldId id="359" r:id="rId9"/>
    <p:sldId id="260" r:id="rId10"/>
    <p:sldId id="378" r:id="rId11"/>
    <p:sldId id="374" r:id="rId12"/>
    <p:sldId id="381" r:id="rId13"/>
    <p:sldId id="3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88918-6611-46CA-9802-7C05FBBEF663}" v="41" dt="2023-09-10T12:47:55.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32727" autoAdjust="0"/>
  </p:normalViewPr>
  <p:slideViewPr>
    <p:cSldViewPr snapToGrid="0">
      <p:cViewPr varScale="1">
        <p:scale>
          <a:sx n="24" d="100"/>
          <a:sy n="24" d="100"/>
        </p:scale>
        <p:origin x="177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26"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Sweeney" userId="0580fb35-f4d3-453e-b716-aef32257f3e0" providerId="ADAL" clId="{53588918-6611-46CA-9802-7C05FBBEF663}"/>
    <pc:docChg chg="undo custSel addSld delSld modSld sldOrd delMainMaster">
      <pc:chgData name="Joanna Sweeney" userId="0580fb35-f4d3-453e-b716-aef32257f3e0" providerId="ADAL" clId="{53588918-6611-46CA-9802-7C05FBBEF663}" dt="2023-09-10T13:12:41.869" v="6712" actId="29295"/>
      <pc:docMkLst>
        <pc:docMk/>
      </pc:docMkLst>
      <pc:sldChg chg="modNotesTx">
        <pc:chgData name="Joanna Sweeney" userId="0580fb35-f4d3-453e-b716-aef32257f3e0" providerId="ADAL" clId="{53588918-6611-46CA-9802-7C05FBBEF663}" dt="2023-09-10T11:55:50.307" v="370" actId="20577"/>
        <pc:sldMkLst>
          <pc:docMk/>
          <pc:sldMk cId="3807970487" sldId="257"/>
        </pc:sldMkLst>
      </pc:sldChg>
      <pc:sldChg chg="addSp modSp new mod setBg modNotesTx">
        <pc:chgData name="Joanna Sweeney" userId="0580fb35-f4d3-453e-b716-aef32257f3e0" providerId="ADAL" clId="{53588918-6611-46CA-9802-7C05FBBEF663}" dt="2023-09-10T13:12:41.869" v="6712" actId="29295"/>
        <pc:sldMkLst>
          <pc:docMk/>
          <pc:sldMk cId="152472937" sldId="258"/>
        </pc:sldMkLst>
        <pc:spChg chg="mod">
          <ac:chgData name="Joanna Sweeney" userId="0580fb35-f4d3-453e-b716-aef32257f3e0" providerId="ADAL" clId="{53588918-6611-46CA-9802-7C05FBBEF663}" dt="2023-09-10T13:11:10.729" v="6649" actId="1076"/>
          <ac:spMkLst>
            <pc:docMk/>
            <pc:sldMk cId="152472937" sldId="258"/>
            <ac:spMk id="2" creationId="{CAB7185C-7845-6A6F-DB51-4A852EF5165B}"/>
          </ac:spMkLst>
        </pc:spChg>
        <pc:spChg chg="mod ord">
          <ac:chgData name="Joanna Sweeney" userId="0580fb35-f4d3-453e-b716-aef32257f3e0" providerId="ADAL" clId="{53588918-6611-46CA-9802-7C05FBBEF663}" dt="2023-09-10T13:12:18.015" v="6659" actId="255"/>
          <ac:spMkLst>
            <pc:docMk/>
            <pc:sldMk cId="152472937" sldId="258"/>
            <ac:spMk id="3" creationId="{D31AB109-011A-7BD7-9240-C2DE4B67B210}"/>
          </ac:spMkLst>
        </pc:spChg>
        <pc:spChg chg="add">
          <ac:chgData name="Joanna Sweeney" userId="0580fb35-f4d3-453e-b716-aef32257f3e0" providerId="ADAL" clId="{53588918-6611-46CA-9802-7C05FBBEF663}" dt="2023-09-10T13:10:45.474" v="6645" actId="26606"/>
          <ac:spMkLst>
            <pc:docMk/>
            <pc:sldMk cId="152472937" sldId="258"/>
            <ac:spMk id="10" creationId="{D009D6D5-DAC2-4A8B-A17A-E206B9012D09}"/>
          </ac:spMkLst>
        </pc:spChg>
        <pc:picChg chg="add mod">
          <ac:chgData name="Joanna Sweeney" userId="0580fb35-f4d3-453e-b716-aef32257f3e0" providerId="ADAL" clId="{53588918-6611-46CA-9802-7C05FBBEF663}" dt="2023-09-10T13:12:41.869" v="6712" actId="29295"/>
          <ac:picMkLst>
            <pc:docMk/>
            <pc:sldMk cId="152472937" sldId="258"/>
            <ac:picMk id="5" creationId="{90B41DCA-60CD-C9ED-022B-5F0C9E9D327B}"/>
          </ac:picMkLst>
        </pc:picChg>
      </pc:sldChg>
      <pc:sldChg chg="addSp delSp modSp new mod setBg modNotesTx">
        <pc:chgData name="Joanna Sweeney" userId="0580fb35-f4d3-453e-b716-aef32257f3e0" providerId="ADAL" clId="{53588918-6611-46CA-9802-7C05FBBEF663}" dt="2023-09-10T11:58:56.622" v="821" actId="20577"/>
        <pc:sldMkLst>
          <pc:docMk/>
          <pc:sldMk cId="1058949550" sldId="259"/>
        </pc:sldMkLst>
        <pc:spChg chg="del mod">
          <ac:chgData name="Joanna Sweeney" userId="0580fb35-f4d3-453e-b716-aef32257f3e0" providerId="ADAL" clId="{53588918-6611-46CA-9802-7C05FBBEF663}" dt="2023-09-10T11:51:04.678" v="81" actId="478"/>
          <ac:spMkLst>
            <pc:docMk/>
            <pc:sldMk cId="1058949550" sldId="259"/>
            <ac:spMk id="2" creationId="{AC2A3EB2-2F78-52CE-EE50-827FBE4F6A35}"/>
          </ac:spMkLst>
        </pc:spChg>
        <pc:spChg chg="mod">
          <ac:chgData name="Joanna Sweeney" userId="0580fb35-f4d3-453e-b716-aef32257f3e0" providerId="ADAL" clId="{53588918-6611-46CA-9802-7C05FBBEF663}" dt="2023-09-10T11:53:29.998" v="233" actId="20577"/>
          <ac:spMkLst>
            <pc:docMk/>
            <pc:sldMk cId="1058949550" sldId="259"/>
            <ac:spMk id="3" creationId="{0150D453-DF24-9C85-0ED1-31D5A63854DF}"/>
          </ac:spMkLst>
        </pc:spChg>
        <pc:spChg chg="add">
          <ac:chgData name="Joanna Sweeney" userId="0580fb35-f4d3-453e-b716-aef32257f3e0" providerId="ADAL" clId="{53588918-6611-46CA-9802-7C05FBBEF663}" dt="2023-09-10T11:50:26.743" v="74" actId="26606"/>
          <ac:spMkLst>
            <pc:docMk/>
            <pc:sldMk cId="1058949550" sldId="259"/>
            <ac:spMk id="10" creationId="{9F7D5CDA-D291-4307-BF55-1381FED29634}"/>
          </ac:spMkLst>
        </pc:spChg>
        <pc:picChg chg="add mod">
          <ac:chgData name="Joanna Sweeney" userId="0580fb35-f4d3-453e-b716-aef32257f3e0" providerId="ADAL" clId="{53588918-6611-46CA-9802-7C05FBBEF663}" dt="2023-09-10T11:50:26.743" v="74" actId="26606"/>
          <ac:picMkLst>
            <pc:docMk/>
            <pc:sldMk cId="1058949550" sldId="259"/>
            <ac:picMk id="5" creationId="{28F43B25-1D81-4FB5-915F-0F58A32D0F72}"/>
          </ac:picMkLst>
        </pc:picChg>
      </pc:sldChg>
      <pc:sldChg chg="addSp delSp add del setBg delDesignElem modNotesTx">
        <pc:chgData name="Joanna Sweeney" userId="0580fb35-f4d3-453e-b716-aef32257f3e0" providerId="ADAL" clId="{53588918-6611-46CA-9802-7C05FBBEF663}" dt="2023-09-10T12:49:43.888" v="3878" actId="12"/>
        <pc:sldMkLst>
          <pc:docMk/>
          <pc:sldMk cId="2299293076" sldId="260"/>
        </pc:sldMkLst>
        <pc:spChg chg="add del">
          <ac:chgData name="Joanna Sweeney" userId="0580fb35-f4d3-453e-b716-aef32257f3e0" providerId="ADAL" clId="{53588918-6611-46CA-9802-7C05FBBEF663}" dt="2023-09-10T12:15:43.512" v="1537"/>
          <ac:spMkLst>
            <pc:docMk/>
            <pc:sldMk cId="2299293076" sldId="260"/>
            <ac:spMk id="16" creationId="{362D44EE-C852-4460-B8B5-C4F2BC20510C}"/>
          </ac:spMkLst>
        </pc:spChg>
        <pc:spChg chg="add del">
          <ac:chgData name="Joanna Sweeney" userId="0580fb35-f4d3-453e-b716-aef32257f3e0" providerId="ADAL" clId="{53588918-6611-46CA-9802-7C05FBBEF663}" dt="2023-09-10T12:15:43.512" v="1537"/>
          <ac:spMkLst>
            <pc:docMk/>
            <pc:sldMk cId="2299293076" sldId="260"/>
            <ac:spMk id="18" creationId="{658970D8-8D1D-4B5C-894B-E871CC86543D}"/>
          </ac:spMkLst>
        </pc:spChg>
        <pc:spChg chg="add del">
          <ac:chgData name="Joanna Sweeney" userId="0580fb35-f4d3-453e-b716-aef32257f3e0" providerId="ADAL" clId="{53588918-6611-46CA-9802-7C05FBBEF663}" dt="2023-09-10T12:15:43.512" v="1537"/>
          <ac:spMkLst>
            <pc:docMk/>
            <pc:sldMk cId="2299293076" sldId="260"/>
            <ac:spMk id="20" creationId="{F227E5B6-9132-43CA-B503-37A18562ADF2}"/>
          </ac:spMkLst>
        </pc:spChg>
        <pc:spChg chg="add del">
          <ac:chgData name="Joanna Sweeney" userId="0580fb35-f4d3-453e-b716-aef32257f3e0" providerId="ADAL" clId="{53588918-6611-46CA-9802-7C05FBBEF663}" dt="2023-09-10T12:15:43.512" v="1537"/>
          <ac:spMkLst>
            <pc:docMk/>
            <pc:sldMk cId="2299293076" sldId="260"/>
            <ac:spMk id="22" creationId="{03C2051E-A88D-48E5-BACF-AAED17892722}"/>
          </ac:spMkLst>
        </pc:spChg>
        <pc:spChg chg="add del">
          <ac:chgData name="Joanna Sweeney" userId="0580fb35-f4d3-453e-b716-aef32257f3e0" providerId="ADAL" clId="{53588918-6611-46CA-9802-7C05FBBEF663}" dt="2023-09-10T12:15:43.512" v="1537"/>
          <ac:spMkLst>
            <pc:docMk/>
            <pc:sldMk cId="2299293076" sldId="260"/>
            <ac:spMk id="24" creationId="{7821A508-2985-4905-874A-527429BAABFA}"/>
          </ac:spMkLst>
        </pc:spChg>
        <pc:spChg chg="add del">
          <ac:chgData name="Joanna Sweeney" userId="0580fb35-f4d3-453e-b716-aef32257f3e0" providerId="ADAL" clId="{53588918-6611-46CA-9802-7C05FBBEF663}" dt="2023-09-10T12:15:43.512" v="1537"/>
          <ac:spMkLst>
            <pc:docMk/>
            <pc:sldMk cId="2299293076" sldId="260"/>
            <ac:spMk id="26" creationId="{D2929CB1-0E3C-4B2D-ADC5-0154FB33BA44}"/>
          </ac:spMkLst>
        </pc:spChg>
        <pc:spChg chg="add del">
          <ac:chgData name="Joanna Sweeney" userId="0580fb35-f4d3-453e-b716-aef32257f3e0" providerId="ADAL" clId="{53588918-6611-46CA-9802-7C05FBBEF663}" dt="2023-09-10T12:15:43.512" v="1537"/>
          <ac:spMkLst>
            <pc:docMk/>
            <pc:sldMk cId="2299293076" sldId="260"/>
            <ac:spMk id="28" creationId="{5F2F0C84-BE8C-4DC2-A6D3-30349A801D5C}"/>
          </ac:spMkLst>
        </pc:spChg>
      </pc:sldChg>
      <pc:sldChg chg="delSp add setBg delDesignElem modNotesTx">
        <pc:chgData name="Joanna Sweeney" userId="0580fb35-f4d3-453e-b716-aef32257f3e0" providerId="ADAL" clId="{53588918-6611-46CA-9802-7C05FBBEF663}" dt="2023-09-10T12:07:40.555" v="1485" actId="20577"/>
        <pc:sldMkLst>
          <pc:docMk/>
          <pc:sldMk cId="1198442307" sldId="323"/>
        </pc:sldMkLst>
        <pc:spChg chg="del">
          <ac:chgData name="Joanna Sweeney" userId="0580fb35-f4d3-453e-b716-aef32257f3e0" providerId="ADAL" clId="{53588918-6611-46CA-9802-7C05FBBEF663}" dt="2023-09-10T11:53:59.703" v="235"/>
          <ac:spMkLst>
            <pc:docMk/>
            <pc:sldMk cId="1198442307" sldId="323"/>
            <ac:spMk id="1031" creationId="{F13C74B1-5B17-4795-BED0-7140497B445A}"/>
          </ac:spMkLst>
        </pc:spChg>
        <pc:spChg chg="del">
          <ac:chgData name="Joanna Sweeney" userId="0580fb35-f4d3-453e-b716-aef32257f3e0" providerId="ADAL" clId="{53588918-6611-46CA-9802-7C05FBBEF663}" dt="2023-09-10T11:53:59.703" v="235"/>
          <ac:spMkLst>
            <pc:docMk/>
            <pc:sldMk cId="1198442307" sldId="323"/>
            <ac:spMk id="1033" creationId="{D4974D33-8DC5-464E-8C6D-BE58F0669C17}"/>
          </ac:spMkLst>
        </pc:spChg>
      </pc:sldChg>
      <pc:sldChg chg="addSp modSp add mod setBg modNotesTx">
        <pc:chgData name="Joanna Sweeney" userId="0580fb35-f4d3-453e-b716-aef32257f3e0" providerId="ADAL" clId="{53588918-6611-46CA-9802-7C05FBBEF663}" dt="2023-09-10T12:16:08.117" v="1544" actId="6549"/>
        <pc:sldMkLst>
          <pc:docMk/>
          <pc:sldMk cId="1142992346" sldId="329"/>
        </pc:sldMkLst>
        <pc:spChg chg="mod">
          <ac:chgData name="Joanna Sweeney" userId="0580fb35-f4d3-453e-b716-aef32257f3e0" providerId="ADAL" clId="{53588918-6611-46CA-9802-7C05FBBEF663}" dt="2023-09-10T12:09:16.932" v="1488" actId="20577"/>
          <ac:spMkLst>
            <pc:docMk/>
            <pc:sldMk cId="1142992346" sldId="329"/>
            <ac:spMk id="4" creationId="{00000000-0000-0000-0000-000000000000}"/>
          </ac:spMkLst>
        </pc:spChg>
        <pc:spChg chg="add mod">
          <ac:chgData name="Joanna Sweeney" userId="0580fb35-f4d3-453e-b716-aef32257f3e0" providerId="ADAL" clId="{53588918-6611-46CA-9802-7C05FBBEF663}" dt="2023-09-10T12:10:56.278" v="1529" actId="1076"/>
          <ac:spMkLst>
            <pc:docMk/>
            <pc:sldMk cId="1142992346" sldId="329"/>
            <ac:spMk id="5" creationId="{C838AB4B-4134-8E14-5C97-72246C7C73D3}"/>
          </ac:spMkLst>
        </pc:spChg>
      </pc:sldChg>
      <pc:sldChg chg="addSp delSp add del setBg delDesignElem">
        <pc:chgData name="Joanna Sweeney" userId="0580fb35-f4d3-453e-b716-aef32257f3e0" providerId="ADAL" clId="{53588918-6611-46CA-9802-7C05FBBEF663}" dt="2023-09-10T12:51:41.681" v="3880" actId="47"/>
        <pc:sldMkLst>
          <pc:docMk/>
          <pc:sldMk cId="2122366057" sldId="331"/>
        </pc:sldMkLst>
        <pc:spChg chg="add del">
          <ac:chgData name="Joanna Sweeney" userId="0580fb35-f4d3-453e-b716-aef32257f3e0" providerId="ADAL" clId="{53588918-6611-46CA-9802-7C05FBBEF663}" dt="2023-09-10T12:15:43.512" v="1537"/>
          <ac:spMkLst>
            <pc:docMk/>
            <pc:sldMk cId="2122366057" sldId="331"/>
            <ac:spMk id="30" creationId="{460B0EFB-53ED-4F35-B05D-F658EA021C65}"/>
          </ac:spMkLst>
        </pc:spChg>
        <pc:spChg chg="add del">
          <ac:chgData name="Joanna Sweeney" userId="0580fb35-f4d3-453e-b716-aef32257f3e0" providerId="ADAL" clId="{53588918-6611-46CA-9802-7C05FBBEF663}" dt="2023-09-10T12:15:43.512" v="1537"/>
          <ac:spMkLst>
            <pc:docMk/>
            <pc:sldMk cId="2122366057" sldId="331"/>
            <ac:spMk id="32" creationId="{835EF3DD-7D43-4A27-8967-A92FD8CC9365}"/>
          </ac:spMkLst>
        </pc:spChg>
      </pc:sldChg>
      <pc:sldChg chg="addSp delSp add del setBg delDesignElem modNotesTx">
        <pc:chgData name="Joanna Sweeney" userId="0580fb35-f4d3-453e-b716-aef32257f3e0" providerId="ADAL" clId="{53588918-6611-46CA-9802-7C05FBBEF663}" dt="2023-09-10T12:16:37.988" v="1547" actId="20577"/>
        <pc:sldMkLst>
          <pc:docMk/>
          <pc:sldMk cId="2233888635" sldId="357"/>
        </pc:sldMkLst>
        <pc:spChg chg="add del">
          <ac:chgData name="Joanna Sweeney" userId="0580fb35-f4d3-453e-b716-aef32257f3e0" providerId="ADAL" clId="{53588918-6611-46CA-9802-7C05FBBEF663}" dt="2023-09-10T12:15:43.512" v="1537"/>
          <ac:spMkLst>
            <pc:docMk/>
            <pc:sldMk cId="2233888635" sldId="357"/>
            <ac:spMk id="28" creationId="{2C61293E-6EBE-43EF-A52C-9BEBFD7679D4}"/>
          </ac:spMkLst>
        </pc:spChg>
        <pc:spChg chg="add del">
          <ac:chgData name="Joanna Sweeney" userId="0580fb35-f4d3-453e-b716-aef32257f3e0" providerId="ADAL" clId="{53588918-6611-46CA-9802-7C05FBBEF663}" dt="2023-09-10T12:15:43.512" v="1537"/>
          <ac:spMkLst>
            <pc:docMk/>
            <pc:sldMk cId="2233888635" sldId="357"/>
            <ac:spMk id="30" creationId="{21540236-BFD5-4A9D-8840-4703E7F76825}"/>
          </ac:spMkLst>
        </pc:spChg>
      </pc:sldChg>
      <pc:sldChg chg="addSp delSp modSp add del mod setBg delDesignElem modNotesTx">
        <pc:chgData name="Joanna Sweeney" userId="0580fb35-f4d3-453e-b716-aef32257f3e0" providerId="ADAL" clId="{53588918-6611-46CA-9802-7C05FBBEF663}" dt="2023-09-10T12:22:06.937" v="1665" actId="113"/>
        <pc:sldMkLst>
          <pc:docMk/>
          <pc:sldMk cId="3538578023" sldId="358"/>
        </pc:sldMkLst>
        <pc:spChg chg="mod">
          <ac:chgData name="Joanna Sweeney" userId="0580fb35-f4d3-453e-b716-aef32257f3e0" providerId="ADAL" clId="{53588918-6611-46CA-9802-7C05FBBEF663}" dt="2023-09-10T12:18:17.849" v="1572" actId="255"/>
          <ac:spMkLst>
            <pc:docMk/>
            <pc:sldMk cId="3538578023" sldId="358"/>
            <ac:spMk id="2" creationId="{2D578026-E63B-88D8-8AE6-A258AB738624}"/>
          </ac:spMkLst>
        </pc:spChg>
        <pc:spChg chg="mod">
          <ac:chgData name="Joanna Sweeney" userId="0580fb35-f4d3-453e-b716-aef32257f3e0" providerId="ADAL" clId="{53588918-6611-46CA-9802-7C05FBBEF663}" dt="2023-09-10T12:18:47.964" v="1576" actId="20577"/>
          <ac:spMkLst>
            <pc:docMk/>
            <pc:sldMk cId="3538578023" sldId="358"/>
            <ac:spMk id="25" creationId="{46585755-15C0-F1AC-1FD2-84EEF92D7813}"/>
          </ac:spMkLst>
        </pc:spChg>
        <pc:spChg chg="add del">
          <ac:chgData name="Joanna Sweeney" userId="0580fb35-f4d3-453e-b716-aef32257f3e0" providerId="ADAL" clId="{53588918-6611-46CA-9802-7C05FBBEF663}" dt="2023-09-10T12:15:43.512" v="1537"/>
          <ac:spMkLst>
            <pc:docMk/>
            <pc:sldMk cId="3538578023" sldId="358"/>
            <ac:spMk id="37" creationId="{6A84B152-3496-4C52-AF08-97AFFC09DD2C}"/>
          </ac:spMkLst>
        </pc:spChg>
        <pc:spChg chg="add del">
          <ac:chgData name="Joanna Sweeney" userId="0580fb35-f4d3-453e-b716-aef32257f3e0" providerId="ADAL" clId="{53588918-6611-46CA-9802-7C05FBBEF663}" dt="2023-09-10T12:15:43.512" v="1537"/>
          <ac:spMkLst>
            <pc:docMk/>
            <pc:sldMk cId="3538578023" sldId="358"/>
            <ac:spMk id="39" creationId="{6B2ADB95-0FA3-4BD7-A8AC-89D014A83E5B}"/>
          </ac:spMkLst>
        </pc:spChg>
        <pc:spChg chg="add del">
          <ac:chgData name="Joanna Sweeney" userId="0580fb35-f4d3-453e-b716-aef32257f3e0" providerId="ADAL" clId="{53588918-6611-46CA-9802-7C05FBBEF663}" dt="2023-09-10T12:15:43.512" v="1537"/>
          <ac:spMkLst>
            <pc:docMk/>
            <pc:sldMk cId="3538578023" sldId="358"/>
            <ac:spMk id="41" creationId="{C924DBCE-E731-4B22-8181-A39C1D86276C}"/>
          </ac:spMkLst>
        </pc:spChg>
        <pc:spChg chg="add del">
          <ac:chgData name="Joanna Sweeney" userId="0580fb35-f4d3-453e-b716-aef32257f3e0" providerId="ADAL" clId="{53588918-6611-46CA-9802-7C05FBBEF663}" dt="2023-09-10T12:15:43.512" v="1537"/>
          <ac:spMkLst>
            <pc:docMk/>
            <pc:sldMk cId="3538578023" sldId="358"/>
            <ac:spMk id="43" creationId="{4CBF9756-6AC8-4C65-84DF-56FBFFA1D873}"/>
          </ac:spMkLst>
        </pc:spChg>
        <pc:spChg chg="add del">
          <ac:chgData name="Joanna Sweeney" userId="0580fb35-f4d3-453e-b716-aef32257f3e0" providerId="ADAL" clId="{53588918-6611-46CA-9802-7C05FBBEF663}" dt="2023-09-10T12:15:43.512" v="1537"/>
          <ac:spMkLst>
            <pc:docMk/>
            <pc:sldMk cId="3538578023" sldId="358"/>
            <ac:spMk id="45" creationId="{2D385988-EAAF-4C27-AF8A-2BFBECAF3D4F}"/>
          </ac:spMkLst>
        </pc:spChg>
        <pc:spChg chg="add del">
          <ac:chgData name="Joanna Sweeney" userId="0580fb35-f4d3-453e-b716-aef32257f3e0" providerId="ADAL" clId="{53588918-6611-46CA-9802-7C05FBBEF663}" dt="2023-09-10T12:15:43.512" v="1537"/>
          <ac:spMkLst>
            <pc:docMk/>
            <pc:sldMk cId="3538578023" sldId="358"/>
            <ac:spMk id="49" creationId="{B621D332-7329-4994-8836-C429A51B7549}"/>
          </ac:spMkLst>
        </pc:spChg>
        <pc:spChg chg="add del">
          <ac:chgData name="Joanna Sweeney" userId="0580fb35-f4d3-453e-b716-aef32257f3e0" providerId="ADAL" clId="{53588918-6611-46CA-9802-7C05FBBEF663}" dt="2023-09-10T12:15:43.512" v="1537"/>
          <ac:spMkLst>
            <pc:docMk/>
            <pc:sldMk cId="3538578023" sldId="358"/>
            <ac:spMk id="51" creationId="{2D20F754-35A9-4508-BE3C-C59996D1437B}"/>
          </ac:spMkLst>
        </pc:spChg>
        <pc:cxnChg chg="add del">
          <ac:chgData name="Joanna Sweeney" userId="0580fb35-f4d3-453e-b716-aef32257f3e0" providerId="ADAL" clId="{53588918-6611-46CA-9802-7C05FBBEF663}" dt="2023-09-10T12:15:43.512" v="1537"/>
          <ac:cxnSpMkLst>
            <pc:docMk/>
            <pc:sldMk cId="3538578023" sldId="358"/>
            <ac:cxnSpMk id="47" creationId="{43621FD4-D14D-45D5-9A57-9A2DE5EA59C0}"/>
          </ac:cxnSpMkLst>
        </pc:cxnChg>
      </pc:sldChg>
      <pc:sldChg chg="addSp delSp modSp add del mod setBg delDesignElem">
        <pc:chgData name="Joanna Sweeney" userId="0580fb35-f4d3-453e-b716-aef32257f3e0" providerId="ADAL" clId="{53588918-6611-46CA-9802-7C05FBBEF663}" dt="2023-09-10T12:44:57.336" v="3561" actId="2696"/>
        <pc:sldMkLst>
          <pc:docMk/>
          <pc:sldMk cId="787598060" sldId="359"/>
        </pc:sldMkLst>
        <pc:spChg chg="del mod">
          <ac:chgData name="Joanna Sweeney" userId="0580fb35-f4d3-453e-b716-aef32257f3e0" providerId="ADAL" clId="{53588918-6611-46CA-9802-7C05FBBEF663}" dt="2023-09-10T12:44:55.871" v="3560"/>
          <ac:spMkLst>
            <pc:docMk/>
            <pc:sldMk cId="787598060" sldId="359"/>
            <ac:spMk id="7" creationId="{00000000-0000-0000-0000-000000000000}"/>
          </ac:spMkLst>
        </pc:spChg>
        <pc:spChg chg="add del">
          <ac:chgData name="Joanna Sweeney" userId="0580fb35-f4d3-453e-b716-aef32257f3e0" providerId="ADAL" clId="{53588918-6611-46CA-9802-7C05FBBEF663}" dt="2023-09-10T12:15:43.512" v="1537"/>
          <ac:spMkLst>
            <pc:docMk/>
            <pc:sldMk cId="787598060" sldId="359"/>
            <ac:spMk id="10" creationId="{F3060C83-F051-4F0E-ABAD-AA0DFC48B218}"/>
          </ac:spMkLst>
        </pc:spChg>
        <pc:spChg chg="add del">
          <ac:chgData name="Joanna Sweeney" userId="0580fb35-f4d3-453e-b716-aef32257f3e0" providerId="ADAL" clId="{53588918-6611-46CA-9802-7C05FBBEF663}" dt="2023-09-10T12:15:43.512" v="1537"/>
          <ac:spMkLst>
            <pc:docMk/>
            <pc:sldMk cId="787598060" sldId="359"/>
            <ac:spMk id="11" creationId="{83C98ABE-055B-441F-B07E-44F97F083C39}"/>
          </ac:spMkLst>
        </pc:spChg>
        <pc:spChg chg="add del">
          <ac:chgData name="Joanna Sweeney" userId="0580fb35-f4d3-453e-b716-aef32257f3e0" providerId="ADAL" clId="{53588918-6611-46CA-9802-7C05FBBEF663}" dt="2023-09-10T12:15:43.512" v="1537"/>
          <ac:spMkLst>
            <pc:docMk/>
            <pc:sldMk cId="787598060" sldId="359"/>
            <ac:spMk id="13" creationId="{29FDB030-9B49-4CED-8CCD-4D99382388AC}"/>
          </ac:spMkLst>
        </pc:spChg>
        <pc:spChg chg="add del">
          <ac:chgData name="Joanna Sweeney" userId="0580fb35-f4d3-453e-b716-aef32257f3e0" providerId="ADAL" clId="{53588918-6611-46CA-9802-7C05FBBEF663}" dt="2023-09-10T12:15:43.512" v="1537"/>
          <ac:spMkLst>
            <pc:docMk/>
            <pc:sldMk cId="787598060" sldId="359"/>
            <ac:spMk id="15" creationId="{3783CA14-24A1-485C-8B30-D6A5D87987AD}"/>
          </ac:spMkLst>
        </pc:spChg>
        <pc:spChg chg="add del">
          <ac:chgData name="Joanna Sweeney" userId="0580fb35-f4d3-453e-b716-aef32257f3e0" providerId="ADAL" clId="{53588918-6611-46CA-9802-7C05FBBEF663}" dt="2023-09-10T12:15:43.512" v="1537"/>
          <ac:spMkLst>
            <pc:docMk/>
            <pc:sldMk cId="787598060" sldId="359"/>
            <ac:spMk id="17" creationId="{9A97C86A-04D6-40F7-AE84-31AB43E6A846}"/>
          </ac:spMkLst>
        </pc:spChg>
        <pc:spChg chg="add del">
          <ac:chgData name="Joanna Sweeney" userId="0580fb35-f4d3-453e-b716-aef32257f3e0" providerId="ADAL" clId="{53588918-6611-46CA-9802-7C05FBBEF663}" dt="2023-09-10T12:15:43.512" v="1537"/>
          <ac:spMkLst>
            <pc:docMk/>
            <pc:sldMk cId="787598060" sldId="359"/>
            <ac:spMk id="19" creationId="{FF9F2414-84E8-453E-B1F3-389FDE8192D9}"/>
          </ac:spMkLst>
        </pc:spChg>
        <pc:spChg chg="add del">
          <ac:chgData name="Joanna Sweeney" userId="0580fb35-f4d3-453e-b716-aef32257f3e0" providerId="ADAL" clId="{53588918-6611-46CA-9802-7C05FBBEF663}" dt="2023-09-10T12:15:43.512" v="1537"/>
          <ac:spMkLst>
            <pc:docMk/>
            <pc:sldMk cId="787598060" sldId="359"/>
            <ac:spMk id="21" creationId="{3ECA69A1-7536-43AC-85EF-C7106179F5ED}"/>
          </ac:spMkLst>
        </pc:spChg>
        <pc:picChg chg="mod">
          <ac:chgData name="Joanna Sweeney" userId="0580fb35-f4d3-453e-b716-aef32257f3e0" providerId="ADAL" clId="{53588918-6611-46CA-9802-7C05FBBEF663}" dt="2023-09-10T12:44:51.164" v="3558" actId="1076"/>
          <ac:picMkLst>
            <pc:docMk/>
            <pc:sldMk cId="787598060" sldId="359"/>
            <ac:picMk id="2" creationId="{3ED26132-B495-681E-5F75-0E0056D59CE8}"/>
          </ac:picMkLst>
        </pc:picChg>
      </pc:sldChg>
      <pc:sldChg chg="add modNotesTx">
        <pc:chgData name="Joanna Sweeney" userId="0580fb35-f4d3-453e-b716-aef32257f3e0" providerId="ADAL" clId="{53588918-6611-46CA-9802-7C05FBBEF663}" dt="2023-09-10T13:08:21.604" v="6634" actId="20577"/>
        <pc:sldMkLst>
          <pc:docMk/>
          <pc:sldMk cId="2589016901" sldId="359"/>
        </pc:sldMkLst>
      </pc:sldChg>
      <pc:sldChg chg="addSp delSp add del setBg delDesignElem">
        <pc:chgData name="Joanna Sweeney" userId="0580fb35-f4d3-453e-b716-aef32257f3e0" providerId="ADAL" clId="{53588918-6611-46CA-9802-7C05FBBEF663}" dt="2023-09-10T12:45:17.736" v="3564"/>
        <pc:sldMkLst>
          <pc:docMk/>
          <pc:sldMk cId="3722241716" sldId="359"/>
        </pc:sldMkLst>
        <pc:spChg chg="add del">
          <ac:chgData name="Joanna Sweeney" userId="0580fb35-f4d3-453e-b716-aef32257f3e0" providerId="ADAL" clId="{53588918-6611-46CA-9802-7C05FBBEF663}" dt="2023-09-10T12:45:17.736" v="3564"/>
          <ac:spMkLst>
            <pc:docMk/>
            <pc:sldMk cId="3722241716" sldId="359"/>
            <ac:spMk id="10" creationId="{F3060C83-F051-4F0E-ABAD-AA0DFC48B218}"/>
          </ac:spMkLst>
        </pc:spChg>
        <pc:spChg chg="add del">
          <ac:chgData name="Joanna Sweeney" userId="0580fb35-f4d3-453e-b716-aef32257f3e0" providerId="ADAL" clId="{53588918-6611-46CA-9802-7C05FBBEF663}" dt="2023-09-10T12:45:17.736" v="3564"/>
          <ac:spMkLst>
            <pc:docMk/>
            <pc:sldMk cId="3722241716" sldId="359"/>
            <ac:spMk id="11" creationId="{83C98ABE-055B-441F-B07E-44F97F083C39}"/>
          </ac:spMkLst>
        </pc:spChg>
        <pc:spChg chg="add del">
          <ac:chgData name="Joanna Sweeney" userId="0580fb35-f4d3-453e-b716-aef32257f3e0" providerId="ADAL" clId="{53588918-6611-46CA-9802-7C05FBBEF663}" dt="2023-09-10T12:45:17.736" v="3564"/>
          <ac:spMkLst>
            <pc:docMk/>
            <pc:sldMk cId="3722241716" sldId="359"/>
            <ac:spMk id="13" creationId="{29FDB030-9B49-4CED-8CCD-4D99382388AC}"/>
          </ac:spMkLst>
        </pc:spChg>
        <pc:spChg chg="add del">
          <ac:chgData name="Joanna Sweeney" userId="0580fb35-f4d3-453e-b716-aef32257f3e0" providerId="ADAL" clId="{53588918-6611-46CA-9802-7C05FBBEF663}" dt="2023-09-10T12:45:17.736" v="3564"/>
          <ac:spMkLst>
            <pc:docMk/>
            <pc:sldMk cId="3722241716" sldId="359"/>
            <ac:spMk id="15" creationId="{3783CA14-24A1-485C-8B30-D6A5D87987AD}"/>
          </ac:spMkLst>
        </pc:spChg>
        <pc:spChg chg="add del">
          <ac:chgData name="Joanna Sweeney" userId="0580fb35-f4d3-453e-b716-aef32257f3e0" providerId="ADAL" clId="{53588918-6611-46CA-9802-7C05FBBEF663}" dt="2023-09-10T12:45:17.736" v="3564"/>
          <ac:spMkLst>
            <pc:docMk/>
            <pc:sldMk cId="3722241716" sldId="359"/>
            <ac:spMk id="17" creationId="{9A97C86A-04D6-40F7-AE84-31AB43E6A846}"/>
          </ac:spMkLst>
        </pc:spChg>
        <pc:spChg chg="add del">
          <ac:chgData name="Joanna Sweeney" userId="0580fb35-f4d3-453e-b716-aef32257f3e0" providerId="ADAL" clId="{53588918-6611-46CA-9802-7C05FBBEF663}" dt="2023-09-10T12:45:17.736" v="3564"/>
          <ac:spMkLst>
            <pc:docMk/>
            <pc:sldMk cId="3722241716" sldId="359"/>
            <ac:spMk id="19" creationId="{FF9F2414-84E8-453E-B1F3-389FDE8192D9}"/>
          </ac:spMkLst>
        </pc:spChg>
        <pc:spChg chg="add del">
          <ac:chgData name="Joanna Sweeney" userId="0580fb35-f4d3-453e-b716-aef32257f3e0" providerId="ADAL" clId="{53588918-6611-46CA-9802-7C05FBBEF663}" dt="2023-09-10T12:45:17.736" v="3564"/>
          <ac:spMkLst>
            <pc:docMk/>
            <pc:sldMk cId="3722241716" sldId="359"/>
            <ac:spMk id="21" creationId="{3ECA69A1-7536-43AC-85EF-C7106179F5ED}"/>
          </ac:spMkLst>
        </pc:spChg>
      </pc:sldChg>
      <pc:sldChg chg="addSp delSp add del setBg delDesignElem">
        <pc:chgData name="Joanna Sweeney" userId="0580fb35-f4d3-453e-b716-aef32257f3e0" providerId="ADAL" clId="{53588918-6611-46CA-9802-7C05FBBEF663}" dt="2023-09-10T12:51:07.897" v="3879" actId="47"/>
        <pc:sldMkLst>
          <pc:docMk/>
          <pc:sldMk cId="3225739988" sldId="373"/>
        </pc:sldMkLst>
        <pc:spChg chg="add del">
          <ac:chgData name="Joanna Sweeney" userId="0580fb35-f4d3-453e-b716-aef32257f3e0" providerId="ADAL" clId="{53588918-6611-46CA-9802-7C05FBBEF663}" dt="2023-09-10T12:15:43.512" v="1537"/>
          <ac:spMkLst>
            <pc:docMk/>
            <pc:sldMk cId="3225739988" sldId="373"/>
            <ac:spMk id="10" creationId="{9E90EB45-EEE9-4563-8179-65EF62AE0978}"/>
          </ac:spMkLst>
        </pc:spChg>
        <pc:spChg chg="add del">
          <ac:chgData name="Joanna Sweeney" userId="0580fb35-f4d3-453e-b716-aef32257f3e0" providerId="ADAL" clId="{53588918-6611-46CA-9802-7C05FBBEF663}" dt="2023-09-10T12:15:43.512" v="1537"/>
          <ac:spMkLst>
            <pc:docMk/>
            <pc:sldMk cId="3225739988" sldId="373"/>
            <ac:spMk id="12" creationId="{23D0EF74-AD1E-4FD9-914D-8EC9058EBBA3}"/>
          </ac:spMkLst>
        </pc:spChg>
      </pc:sldChg>
      <pc:sldChg chg="modSp add del mod modNotesTx">
        <pc:chgData name="Joanna Sweeney" userId="0580fb35-f4d3-453e-b716-aef32257f3e0" providerId="ADAL" clId="{53588918-6611-46CA-9802-7C05FBBEF663}" dt="2023-09-10T12:54:21.652" v="4511" actId="20577"/>
        <pc:sldMkLst>
          <pc:docMk/>
          <pc:sldMk cId="1410536077" sldId="374"/>
        </pc:sldMkLst>
        <pc:picChg chg="mod">
          <ac:chgData name="Joanna Sweeney" userId="0580fb35-f4d3-453e-b716-aef32257f3e0" providerId="ADAL" clId="{53588918-6611-46CA-9802-7C05FBBEF663}" dt="2023-09-10T12:52:48.339" v="4192" actId="1076"/>
          <ac:picMkLst>
            <pc:docMk/>
            <pc:sldMk cId="1410536077" sldId="374"/>
            <ac:picMk id="9" creationId="{88685F2C-BA65-2617-D16C-AE87AF433D34}"/>
          </ac:picMkLst>
        </pc:picChg>
      </pc:sldChg>
      <pc:sldChg chg="new del">
        <pc:chgData name="Joanna Sweeney" userId="0580fb35-f4d3-453e-b716-aef32257f3e0" providerId="ADAL" clId="{53588918-6611-46CA-9802-7C05FBBEF663}" dt="2023-09-10T12:25:22.552" v="1838" actId="47"/>
        <pc:sldMkLst>
          <pc:docMk/>
          <pc:sldMk cId="3109897558" sldId="375"/>
        </pc:sldMkLst>
      </pc:sldChg>
      <pc:sldChg chg="modSp add mod modNotesTx">
        <pc:chgData name="Joanna Sweeney" userId="0580fb35-f4d3-453e-b716-aef32257f3e0" providerId="ADAL" clId="{53588918-6611-46CA-9802-7C05FBBEF663}" dt="2023-09-10T12:29:11.116" v="1908"/>
        <pc:sldMkLst>
          <pc:docMk/>
          <pc:sldMk cId="328373905" sldId="376"/>
        </pc:sldMkLst>
        <pc:spChg chg="mod">
          <ac:chgData name="Joanna Sweeney" userId="0580fb35-f4d3-453e-b716-aef32257f3e0" providerId="ADAL" clId="{53588918-6611-46CA-9802-7C05FBBEF663}" dt="2023-09-10T12:23:09.720" v="1682" actId="20577"/>
          <ac:spMkLst>
            <pc:docMk/>
            <pc:sldMk cId="328373905" sldId="376"/>
            <ac:spMk id="2" creationId="{2D578026-E63B-88D8-8AE6-A258AB738624}"/>
          </ac:spMkLst>
        </pc:spChg>
        <pc:spChg chg="mod">
          <ac:chgData name="Joanna Sweeney" userId="0580fb35-f4d3-453e-b716-aef32257f3e0" providerId="ADAL" clId="{53588918-6611-46CA-9802-7C05FBBEF663}" dt="2023-09-10T12:28:44.929" v="1905" actId="20577"/>
          <ac:spMkLst>
            <pc:docMk/>
            <pc:sldMk cId="328373905" sldId="376"/>
            <ac:spMk id="25" creationId="{46585755-15C0-F1AC-1FD2-84EEF92D7813}"/>
          </ac:spMkLst>
        </pc:spChg>
      </pc:sldChg>
      <pc:sldChg chg="addSp delSp add del ord setBg delDesignElem">
        <pc:chgData name="Joanna Sweeney" userId="0580fb35-f4d3-453e-b716-aef32257f3e0" providerId="ADAL" clId="{53588918-6611-46CA-9802-7C05FBBEF663}" dt="2023-09-10T12:17:22.509" v="1554"/>
        <pc:sldMkLst>
          <pc:docMk/>
          <pc:sldMk cId="2065531731" sldId="376"/>
        </pc:sldMkLst>
        <pc:spChg chg="add del">
          <ac:chgData name="Joanna Sweeney" userId="0580fb35-f4d3-453e-b716-aef32257f3e0" providerId="ADAL" clId="{53588918-6611-46CA-9802-7C05FBBEF663}" dt="2023-09-10T12:17:22.509" v="1554"/>
          <ac:spMkLst>
            <pc:docMk/>
            <pc:sldMk cId="2065531731" sldId="376"/>
            <ac:spMk id="37" creationId="{6A84B152-3496-4C52-AF08-97AFFC09DD2C}"/>
          </ac:spMkLst>
        </pc:spChg>
        <pc:spChg chg="add del">
          <ac:chgData name="Joanna Sweeney" userId="0580fb35-f4d3-453e-b716-aef32257f3e0" providerId="ADAL" clId="{53588918-6611-46CA-9802-7C05FBBEF663}" dt="2023-09-10T12:17:22.509" v="1554"/>
          <ac:spMkLst>
            <pc:docMk/>
            <pc:sldMk cId="2065531731" sldId="376"/>
            <ac:spMk id="39" creationId="{6B2ADB95-0FA3-4BD7-A8AC-89D014A83E5B}"/>
          </ac:spMkLst>
        </pc:spChg>
        <pc:spChg chg="add del">
          <ac:chgData name="Joanna Sweeney" userId="0580fb35-f4d3-453e-b716-aef32257f3e0" providerId="ADAL" clId="{53588918-6611-46CA-9802-7C05FBBEF663}" dt="2023-09-10T12:17:22.509" v="1554"/>
          <ac:spMkLst>
            <pc:docMk/>
            <pc:sldMk cId="2065531731" sldId="376"/>
            <ac:spMk id="41" creationId="{C924DBCE-E731-4B22-8181-A39C1D86276C}"/>
          </ac:spMkLst>
        </pc:spChg>
        <pc:spChg chg="add del">
          <ac:chgData name="Joanna Sweeney" userId="0580fb35-f4d3-453e-b716-aef32257f3e0" providerId="ADAL" clId="{53588918-6611-46CA-9802-7C05FBBEF663}" dt="2023-09-10T12:17:22.509" v="1554"/>
          <ac:spMkLst>
            <pc:docMk/>
            <pc:sldMk cId="2065531731" sldId="376"/>
            <ac:spMk id="43" creationId="{4CBF9756-6AC8-4C65-84DF-56FBFFA1D873}"/>
          </ac:spMkLst>
        </pc:spChg>
        <pc:spChg chg="add del">
          <ac:chgData name="Joanna Sweeney" userId="0580fb35-f4d3-453e-b716-aef32257f3e0" providerId="ADAL" clId="{53588918-6611-46CA-9802-7C05FBBEF663}" dt="2023-09-10T12:17:22.509" v="1554"/>
          <ac:spMkLst>
            <pc:docMk/>
            <pc:sldMk cId="2065531731" sldId="376"/>
            <ac:spMk id="45" creationId="{2D385988-EAAF-4C27-AF8A-2BFBECAF3D4F}"/>
          </ac:spMkLst>
        </pc:spChg>
        <pc:spChg chg="add del">
          <ac:chgData name="Joanna Sweeney" userId="0580fb35-f4d3-453e-b716-aef32257f3e0" providerId="ADAL" clId="{53588918-6611-46CA-9802-7C05FBBEF663}" dt="2023-09-10T12:17:22.509" v="1554"/>
          <ac:spMkLst>
            <pc:docMk/>
            <pc:sldMk cId="2065531731" sldId="376"/>
            <ac:spMk id="49" creationId="{B621D332-7329-4994-8836-C429A51B7549}"/>
          </ac:spMkLst>
        </pc:spChg>
        <pc:spChg chg="add del">
          <ac:chgData name="Joanna Sweeney" userId="0580fb35-f4d3-453e-b716-aef32257f3e0" providerId="ADAL" clId="{53588918-6611-46CA-9802-7C05FBBEF663}" dt="2023-09-10T12:17:22.509" v="1554"/>
          <ac:spMkLst>
            <pc:docMk/>
            <pc:sldMk cId="2065531731" sldId="376"/>
            <ac:spMk id="51" creationId="{2D20F754-35A9-4508-BE3C-C59996D1437B}"/>
          </ac:spMkLst>
        </pc:spChg>
        <pc:cxnChg chg="add del">
          <ac:chgData name="Joanna Sweeney" userId="0580fb35-f4d3-453e-b716-aef32257f3e0" providerId="ADAL" clId="{53588918-6611-46CA-9802-7C05FBBEF663}" dt="2023-09-10T12:17:22.509" v="1554"/>
          <ac:cxnSpMkLst>
            <pc:docMk/>
            <pc:sldMk cId="2065531731" sldId="376"/>
            <ac:cxnSpMk id="47" creationId="{43621FD4-D14D-45D5-9A57-9A2DE5EA59C0}"/>
          </ac:cxnSpMkLst>
        </pc:cxnChg>
      </pc:sldChg>
      <pc:sldChg chg="addSp delSp add del setBg delDesignElem">
        <pc:chgData name="Joanna Sweeney" userId="0580fb35-f4d3-453e-b716-aef32257f3e0" providerId="ADAL" clId="{53588918-6611-46CA-9802-7C05FBBEF663}" dt="2023-09-10T12:17:29.089" v="1557"/>
        <pc:sldMkLst>
          <pc:docMk/>
          <pc:sldMk cId="2683889540" sldId="376"/>
        </pc:sldMkLst>
        <pc:spChg chg="add del">
          <ac:chgData name="Joanna Sweeney" userId="0580fb35-f4d3-453e-b716-aef32257f3e0" providerId="ADAL" clId="{53588918-6611-46CA-9802-7C05FBBEF663}" dt="2023-09-10T12:17:29.089" v="1557"/>
          <ac:spMkLst>
            <pc:docMk/>
            <pc:sldMk cId="2683889540" sldId="376"/>
            <ac:spMk id="37" creationId="{6A84B152-3496-4C52-AF08-97AFFC09DD2C}"/>
          </ac:spMkLst>
        </pc:spChg>
        <pc:spChg chg="add del">
          <ac:chgData name="Joanna Sweeney" userId="0580fb35-f4d3-453e-b716-aef32257f3e0" providerId="ADAL" clId="{53588918-6611-46CA-9802-7C05FBBEF663}" dt="2023-09-10T12:17:29.089" v="1557"/>
          <ac:spMkLst>
            <pc:docMk/>
            <pc:sldMk cId="2683889540" sldId="376"/>
            <ac:spMk id="39" creationId="{6B2ADB95-0FA3-4BD7-A8AC-89D014A83E5B}"/>
          </ac:spMkLst>
        </pc:spChg>
        <pc:spChg chg="add del">
          <ac:chgData name="Joanna Sweeney" userId="0580fb35-f4d3-453e-b716-aef32257f3e0" providerId="ADAL" clId="{53588918-6611-46CA-9802-7C05FBBEF663}" dt="2023-09-10T12:17:29.089" v="1557"/>
          <ac:spMkLst>
            <pc:docMk/>
            <pc:sldMk cId="2683889540" sldId="376"/>
            <ac:spMk id="41" creationId="{C924DBCE-E731-4B22-8181-A39C1D86276C}"/>
          </ac:spMkLst>
        </pc:spChg>
        <pc:spChg chg="add del">
          <ac:chgData name="Joanna Sweeney" userId="0580fb35-f4d3-453e-b716-aef32257f3e0" providerId="ADAL" clId="{53588918-6611-46CA-9802-7C05FBBEF663}" dt="2023-09-10T12:17:29.089" v="1557"/>
          <ac:spMkLst>
            <pc:docMk/>
            <pc:sldMk cId="2683889540" sldId="376"/>
            <ac:spMk id="43" creationId="{4CBF9756-6AC8-4C65-84DF-56FBFFA1D873}"/>
          </ac:spMkLst>
        </pc:spChg>
        <pc:spChg chg="add del">
          <ac:chgData name="Joanna Sweeney" userId="0580fb35-f4d3-453e-b716-aef32257f3e0" providerId="ADAL" clId="{53588918-6611-46CA-9802-7C05FBBEF663}" dt="2023-09-10T12:17:29.089" v="1557"/>
          <ac:spMkLst>
            <pc:docMk/>
            <pc:sldMk cId="2683889540" sldId="376"/>
            <ac:spMk id="45" creationId="{2D385988-EAAF-4C27-AF8A-2BFBECAF3D4F}"/>
          </ac:spMkLst>
        </pc:spChg>
        <pc:spChg chg="add del">
          <ac:chgData name="Joanna Sweeney" userId="0580fb35-f4d3-453e-b716-aef32257f3e0" providerId="ADAL" clId="{53588918-6611-46CA-9802-7C05FBBEF663}" dt="2023-09-10T12:17:29.089" v="1557"/>
          <ac:spMkLst>
            <pc:docMk/>
            <pc:sldMk cId="2683889540" sldId="376"/>
            <ac:spMk id="49" creationId="{B621D332-7329-4994-8836-C429A51B7549}"/>
          </ac:spMkLst>
        </pc:spChg>
        <pc:spChg chg="add del">
          <ac:chgData name="Joanna Sweeney" userId="0580fb35-f4d3-453e-b716-aef32257f3e0" providerId="ADAL" clId="{53588918-6611-46CA-9802-7C05FBBEF663}" dt="2023-09-10T12:17:29.089" v="1557"/>
          <ac:spMkLst>
            <pc:docMk/>
            <pc:sldMk cId="2683889540" sldId="376"/>
            <ac:spMk id="51" creationId="{2D20F754-35A9-4508-BE3C-C59996D1437B}"/>
          </ac:spMkLst>
        </pc:spChg>
        <pc:cxnChg chg="add del">
          <ac:chgData name="Joanna Sweeney" userId="0580fb35-f4d3-453e-b716-aef32257f3e0" providerId="ADAL" clId="{53588918-6611-46CA-9802-7C05FBBEF663}" dt="2023-09-10T12:17:29.089" v="1557"/>
          <ac:cxnSpMkLst>
            <pc:docMk/>
            <pc:sldMk cId="2683889540" sldId="376"/>
            <ac:cxnSpMk id="47" creationId="{43621FD4-D14D-45D5-9A57-9A2DE5EA59C0}"/>
          </ac:cxnSpMkLst>
        </pc:cxnChg>
      </pc:sldChg>
      <pc:sldChg chg="addSp delSp add del setBg delDesignElem">
        <pc:chgData name="Joanna Sweeney" userId="0580fb35-f4d3-453e-b716-aef32257f3e0" providerId="ADAL" clId="{53588918-6611-46CA-9802-7C05FBBEF663}" dt="2023-09-10T12:22:57.906" v="1673"/>
        <pc:sldMkLst>
          <pc:docMk/>
          <pc:sldMk cId="319419720" sldId="377"/>
        </pc:sldMkLst>
        <pc:spChg chg="add del">
          <ac:chgData name="Joanna Sweeney" userId="0580fb35-f4d3-453e-b716-aef32257f3e0" providerId="ADAL" clId="{53588918-6611-46CA-9802-7C05FBBEF663}" dt="2023-09-10T12:22:57.906" v="1673"/>
          <ac:spMkLst>
            <pc:docMk/>
            <pc:sldMk cId="319419720" sldId="377"/>
            <ac:spMk id="37" creationId="{6A84B152-3496-4C52-AF08-97AFFC09DD2C}"/>
          </ac:spMkLst>
        </pc:spChg>
        <pc:spChg chg="add del">
          <ac:chgData name="Joanna Sweeney" userId="0580fb35-f4d3-453e-b716-aef32257f3e0" providerId="ADAL" clId="{53588918-6611-46CA-9802-7C05FBBEF663}" dt="2023-09-10T12:22:57.906" v="1673"/>
          <ac:spMkLst>
            <pc:docMk/>
            <pc:sldMk cId="319419720" sldId="377"/>
            <ac:spMk id="39" creationId="{6B2ADB95-0FA3-4BD7-A8AC-89D014A83E5B}"/>
          </ac:spMkLst>
        </pc:spChg>
        <pc:spChg chg="add del">
          <ac:chgData name="Joanna Sweeney" userId="0580fb35-f4d3-453e-b716-aef32257f3e0" providerId="ADAL" clId="{53588918-6611-46CA-9802-7C05FBBEF663}" dt="2023-09-10T12:22:57.906" v="1673"/>
          <ac:spMkLst>
            <pc:docMk/>
            <pc:sldMk cId="319419720" sldId="377"/>
            <ac:spMk id="41" creationId="{C924DBCE-E731-4B22-8181-A39C1D86276C}"/>
          </ac:spMkLst>
        </pc:spChg>
        <pc:spChg chg="add del">
          <ac:chgData name="Joanna Sweeney" userId="0580fb35-f4d3-453e-b716-aef32257f3e0" providerId="ADAL" clId="{53588918-6611-46CA-9802-7C05FBBEF663}" dt="2023-09-10T12:22:57.906" v="1673"/>
          <ac:spMkLst>
            <pc:docMk/>
            <pc:sldMk cId="319419720" sldId="377"/>
            <ac:spMk id="43" creationId="{4CBF9756-6AC8-4C65-84DF-56FBFFA1D873}"/>
          </ac:spMkLst>
        </pc:spChg>
        <pc:spChg chg="add del">
          <ac:chgData name="Joanna Sweeney" userId="0580fb35-f4d3-453e-b716-aef32257f3e0" providerId="ADAL" clId="{53588918-6611-46CA-9802-7C05FBBEF663}" dt="2023-09-10T12:22:57.906" v="1673"/>
          <ac:spMkLst>
            <pc:docMk/>
            <pc:sldMk cId="319419720" sldId="377"/>
            <ac:spMk id="45" creationId="{2D385988-EAAF-4C27-AF8A-2BFBECAF3D4F}"/>
          </ac:spMkLst>
        </pc:spChg>
        <pc:spChg chg="add del">
          <ac:chgData name="Joanna Sweeney" userId="0580fb35-f4d3-453e-b716-aef32257f3e0" providerId="ADAL" clId="{53588918-6611-46CA-9802-7C05FBBEF663}" dt="2023-09-10T12:22:57.906" v="1673"/>
          <ac:spMkLst>
            <pc:docMk/>
            <pc:sldMk cId="319419720" sldId="377"/>
            <ac:spMk id="49" creationId="{B621D332-7329-4994-8836-C429A51B7549}"/>
          </ac:spMkLst>
        </pc:spChg>
        <pc:spChg chg="add del">
          <ac:chgData name="Joanna Sweeney" userId="0580fb35-f4d3-453e-b716-aef32257f3e0" providerId="ADAL" clId="{53588918-6611-46CA-9802-7C05FBBEF663}" dt="2023-09-10T12:22:57.906" v="1673"/>
          <ac:spMkLst>
            <pc:docMk/>
            <pc:sldMk cId="319419720" sldId="377"/>
            <ac:spMk id="51" creationId="{2D20F754-35A9-4508-BE3C-C59996D1437B}"/>
          </ac:spMkLst>
        </pc:spChg>
        <pc:cxnChg chg="add del">
          <ac:chgData name="Joanna Sweeney" userId="0580fb35-f4d3-453e-b716-aef32257f3e0" providerId="ADAL" clId="{53588918-6611-46CA-9802-7C05FBBEF663}" dt="2023-09-10T12:22:57.906" v="1673"/>
          <ac:cxnSpMkLst>
            <pc:docMk/>
            <pc:sldMk cId="319419720" sldId="377"/>
            <ac:cxnSpMk id="47" creationId="{43621FD4-D14D-45D5-9A57-9A2DE5EA59C0}"/>
          </ac:cxnSpMkLst>
        </pc:cxnChg>
      </pc:sldChg>
      <pc:sldChg chg="modSp add mod modNotesTx">
        <pc:chgData name="Joanna Sweeney" userId="0580fb35-f4d3-453e-b716-aef32257f3e0" providerId="ADAL" clId="{53588918-6611-46CA-9802-7C05FBBEF663}" dt="2023-09-10T12:44:24.877" v="3556" actId="20577"/>
        <pc:sldMkLst>
          <pc:docMk/>
          <pc:sldMk cId="2368915103" sldId="377"/>
        </pc:sldMkLst>
        <pc:spChg chg="mod">
          <ac:chgData name="Joanna Sweeney" userId="0580fb35-f4d3-453e-b716-aef32257f3e0" providerId="ADAL" clId="{53588918-6611-46CA-9802-7C05FBBEF663}" dt="2023-09-10T12:44:24.877" v="3556" actId="20577"/>
          <ac:spMkLst>
            <pc:docMk/>
            <pc:sldMk cId="2368915103" sldId="377"/>
            <ac:spMk id="2" creationId="{2D578026-E63B-88D8-8AE6-A258AB738624}"/>
          </ac:spMkLst>
        </pc:spChg>
        <pc:spChg chg="mod">
          <ac:chgData name="Joanna Sweeney" userId="0580fb35-f4d3-453e-b716-aef32257f3e0" providerId="ADAL" clId="{53588918-6611-46CA-9802-7C05FBBEF663}" dt="2023-09-10T12:38:46.587" v="2853" actId="255"/>
          <ac:spMkLst>
            <pc:docMk/>
            <pc:sldMk cId="2368915103" sldId="377"/>
            <ac:spMk id="25" creationId="{46585755-15C0-F1AC-1FD2-84EEF92D7813}"/>
          </ac:spMkLst>
        </pc:spChg>
      </pc:sldChg>
      <pc:sldChg chg="addSp modSp add mod modAnim modNotesTx">
        <pc:chgData name="Joanna Sweeney" userId="0580fb35-f4d3-453e-b716-aef32257f3e0" providerId="ADAL" clId="{53588918-6611-46CA-9802-7C05FBBEF663}" dt="2023-09-10T12:38:25.786" v="2832" actId="20577"/>
        <pc:sldMkLst>
          <pc:docMk/>
          <pc:sldMk cId="651830666" sldId="378"/>
        </pc:sldMkLst>
        <pc:picChg chg="add mod">
          <ac:chgData name="Joanna Sweeney" userId="0580fb35-f4d3-453e-b716-aef32257f3e0" providerId="ADAL" clId="{53588918-6611-46CA-9802-7C05FBBEF663}" dt="2023-09-10T12:35:45.195" v="2549" actId="1076"/>
          <ac:picMkLst>
            <pc:docMk/>
            <pc:sldMk cId="651830666" sldId="378"/>
            <ac:picMk id="4" creationId="{7B962D54-BE1B-9F4B-E661-DC7136D8B8A2}"/>
          </ac:picMkLst>
        </pc:picChg>
      </pc:sldChg>
      <pc:sldChg chg="addSp delSp add del setBg delDesignElem">
        <pc:chgData name="Joanna Sweeney" userId="0580fb35-f4d3-453e-b716-aef32257f3e0" providerId="ADAL" clId="{53588918-6611-46CA-9802-7C05FBBEF663}" dt="2023-09-10T12:27:17.977" v="1841"/>
        <pc:sldMkLst>
          <pc:docMk/>
          <pc:sldMk cId="3459211370" sldId="378"/>
        </pc:sldMkLst>
        <pc:spChg chg="add del">
          <ac:chgData name="Joanna Sweeney" userId="0580fb35-f4d3-453e-b716-aef32257f3e0" providerId="ADAL" clId="{53588918-6611-46CA-9802-7C05FBBEF663}" dt="2023-09-10T12:27:17.977" v="1841"/>
          <ac:spMkLst>
            <pc:docMk/>
            <pc:sldMk cId="3459211370" sldId="378"/>
            <ac:spMk id="10" creationId="{9E90EB45-EEE9-4563-8179-65EF62AE0978}"/>
          </ac:spMkLst>
        </pc:spChg>
        <pc:spChg chg="add del">
          <ac:chgData name="Joanna Sweeney" userId="0580fb35-f4d3-453e-b716-aef32257f3e0" providerId="ADAL" clId="{53588918-6611-46CA-9802-7C05FBBEF663}" dt="2023-09-10T12:27:17.977" v="1841"/>
          <ac:spMkLst>
            <pc:docMk/>
            <pc:sldMk cId="3459211370" sldId="378"/>
            <ac:spMk id="12" creationId="{23D0EF74-AD1E-4FD9-914D-8EC9058EBBA3}"/>
          </ac:spMkLst>
        </pc:spChg>
      </pc:sldChg>
      <pc:sldMasterChg chg="del delSldLayout">
        <pc:chgData name="Joanna Sweeney" userId="0580fb35-f4d3-453e-b716-aef32257f3e0" providerId="ADAL" clId="{53588918-6611-46CA-9802-7C05FBBEF663}" dt="2023-09-10T12:44:57.336" v="3561" actId="2696"/>
        <pc:sldMasterMkLst>
          <pc:docMk/>
          <pc:sldMasterMk cId="3684917397" sldId="2147483672"/>
        </pc:sldMasterMkLst>
        <pc:sldLayoutChg chg="del">
          <pc:chgData name="Joanna Sweeney" userId="0580fb35-f4d3-453e-b716-aef32257f3e0" providerId="ADAL" clId="{53588918-6611-46CA-9802-7C05FBBEF663}" dt="2023-09-10T12:44:57.336" v="3561" actId="2696"/>
          <pc:sldLayoutMkLst>
            <pc:docMk/>
            <pc:sldMasterMk cId="3684917397" sldId="2147483672"/>
            <pc:sldLayoutMk cId="2714307014" sldId="2147483673"/>
          </pc:sldLayoutMkLst>
        </pc:sldLayoutChg>
        <pc:sldLayoutChg chg="del">
          <pc:chgData name="Joanna Sweeney" userId="0580fb35-f4d3-453e-b716-aef32257f3e0" providerId="ADAL" clId="{53588918-6611-46CA-9802-7C05FBBEF663}" dt="2023-09-10T12:44:57.336" v="3561" actId="2696"/>
          <pc:sldLayoutMkLst>
            <pc:docMk/>
            <pc:sldMasterMk cId="3684917397" sldId="2147483672"/>
            <pc:sldLayoutMk cId="2586267308" sldId="2147483674"/>
          </pc:sldLayoutMkLst>
        </pc:sldLayoutChg>
        <pc:sldLayoutChg chg="del">
          <pc:chgData name="Joanna Sweeney" userId="0580fb35-f4d3-453e-b716-aef32257f3e0" providerId="ADAL" clId="{53588918-6611-46CA-9802-7C05FBBEF663}" dt="2023-09-10T12:44:57.336" v="3561" actId="2696"/>
          <pc:sldLayoutMkLst>
            <pc:docMk/>
            <pc:sldMasterMk cId="3684917397" sldId="2147483672"/>
            <pc:sldLayoutMk cId="4153399104" sldId="2147483675"/>
          </pc:sldLayoutMkLst>
        </pc:sldLayoutChg>
        <pc:sldLayoutChg chg="del">
          <pc:chgData name="Joanna Sweeney" userId="0580fb35-f4d3-453e-b716-aef32257f3e0" providerId="ADAL" clId="{53588918-6611-46CA-9802-7C05FBBEF663}" dt="2023-09-10T12:44:57.336" v="3561" actId="2696"/>
          <pc:sldLayoutMkLst>
            <pc:docMk/>
            <pc:sldMasterMk cId="3684917397" sldId="2147483672"/>
            <pc:sldLayoutMk cId="3164402214" sldId="2147483676"/>
          </pc:sldLayoutMkLst>
        </pc:sldLayoutChg>
        <pc:sldLayoutChg chg="del">
          <pc:chgData name="Joanna Sweeney" userId="0580fb35-f4d3-453e-b716-aef32257f3e0" providerId="ADAL" clId="{53588918-6611-46CA-9802-7C05FBBEF663}" dt="2023-09-10T12:44:57.336" v="3561" actId="2696"/>
          <pc:sldLayoutMkLst>
            <pc:docMk/>
            <pc:sldMasterMk cId="3684917397" sldId="2147483672"/>
            <pc:sldLayoutMk cId="4114714610" sldId="2147483677"/>
          </pc:sldLayoutMkLst>
        </pc:sldLayoutChg>
        <pc:sldLayoutChg chg="del">
          <pc:chgData name="Joanna Sweeney" userId="0580fb35-f4d3-453e-b716-aef32257f3e0" providerId="ADAL" clId="{53588918-6611-46CA-9802-7C05FBBEF663}" dt="2023-09-10T12:44:57.336" v="3561" actId="2696"/>
          <pc:sldLayoutMkLst>
            <pc:docMk/>
            <pc:sldMasterMk cId="3684917397" sldId="2147483672"/>
            <pc:sldLayoutMk cId="2327800099" sldId="2147483678"/>
          </pc:sldLayoutMkLst>
        </pc:sldLayoutChg>
        <pc:sldLayoutChg chg="del">
          <pc:chgData name="Joanna Sweeney" userId="0580fb35-f4d3-453e-b716-aef32257f3e0" providerId="ADAL" clId="{53588918-6611-46CA-9802-7C05FBBEF663}" dt="2023-09-10T12:44:57.336" v="3561" actId="2696"/>
          <pc:sldLayoutMkLst>
            <pc:docMk/>
            <pc:sldMasterMk cId="3684917397" sldId="2147483672"/>
            <pc:sldLayoutMk cId="1638409757" sldId="2147483679"/>
          </pc:sldLayoutMkLst>
        </pc:sldLayoutChg>
        <pc:sldLayoutChg chg="del">
          <pc:chgData name="Joanna Sweeney" userId="0580fb35-f4d3-453e-b716-aef32257f3e0" providerId="ADAL" clId="{53588918-6611-46CA-9802-7C05FBBEF663}" dt="2023-09-10T12:44:57.336" v="3561" actId="2696"/>
          <pc:sldLayoutMkLst>
            <pc:docMk/>
            <pc:sldMasterMk cId="3684917397" sldId="2147483672"/>
            <pc:sldLayoutMk cId="379470961" sldId="2147483680"/>
          </pc:sldLayoutMkLst>
        </pc:sldLayoutChg>
        <pc:sldLayoutChg chg="del">
          <pc:chgData name="Joanna Sweeney" userId="0580fb35-f4d3-453e-b716-aef32257f3e0" providerId="ADAL" clId="{53588918-6611-46CA-9802-7C05FBBEF663}" dt="2023-09-10T12:44:57.336" v="3561" actId="2696"/>
          <pc:sldLayoutMkLst>
            <pc:docMk/>
            <pc:sldMasterMk cId="3684917397" sldId="2147483672"/>
            <pc:sldLayoutMk cId="2963793278" sldId="2147483681"/>
          </pc:sldLayoutMkLst>
        </pc:sldLayoutChg>
        <pc:sldLayoutChg chg="del">
          <pc:chgData name="Joanna Sweeney" userId="0580fb35-f4d3-453e-b716-aef32257f3e0" providerId="ADAL" clId="{53588918-6611-46CA-9802-7C05FBBEF663}" dt="2023-09-10T12:44:57.336" v="3561" actId="2696"/>
          <pc:sldLayoutMkLst>
            <pc:docMk/>
            <pc:sldMasterMk cId="3684917397" sldId="2147483672"/>
            <pc:sldLayoutMk cId="2391123317" sldId="2147483682"/>
          </pc:sldLayoutMkLst>
        </pc:sldLayoutChg>
        <pc:sldLayoutChg chg="del">
          <pc:chgData name="Joanna Sweeney" userId="0580fb35-f4d3-453e-b716-aef32257f3e0" providerId="ADAL" clId="{53588918-6611-46CA-9802-7C05FBBEF663}" dt="2023-09-10T12:44:57.336" v="3561" actId="2696"/>
          <pc:sldLayoutMkLst>
            <pc:docMk/>
            <pc:sldMasterMk cId="3684917397" sldId="2147483672"/>
            <pc:sldLayoutMk cId="3329191027" sldId="2147483683"/>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2.svg"/><Relationship Id="rId1" Type="http://schemas.openxmlformats.org/officeDocument/2006/relationships/image" Target="../media/image5.png"/><Relationship Id="rId6" Type="http://schemas.openxmlformats.org/officeDocument/2006/relationships/image" Target="../media/image16.svg"/><Relationship Id="rId5" Type="http://schemas.openxmlformats.org/officeDocument/2006/relationships/image" Target="../media/image7.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2.svg"/><Relationship Id="rId1" Type="http://schemas.openxmlformats.org/officeDocument/2006/relationships/image" Target="../media/image5.png"/><Relationship Id="rId6" Type="http://schemas.openxmlformats.org/officeDocument/2006/relationships/image" Target="../media/image16.svg"/><Relationship Id="rId5" Type="http://schemas.openxmlformats.org/officeDocument/2006/relationships/image" Target="../media/image7.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C1B94C-DEB8-41D8-AE39-10C29AC995A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696EE76-76A7-483B-989A-AEF1A5C07166}">
      <dgm:prSet custT="1"/>
      <dgm:spPr/>
      <dgm:t>
        <a:bodyPr/>
        <a:lstStyle/>
        <a:p>
          <a:pPr>
            <a:lnSpc>
              <a:spcPct val="100000"/>
            </a:lnSpc>
          </a:pPr>
          <a:r>
            <a:rPr lang="en-GB" sz="2800" dirty="0">
              <a:latin typeface="Amasis MT Pro Light" panose="02040304050005020304" pitchFamily="18" charset="0"/>
            </a:rPr>
            <a:t>Weekly Saint’s Quotes</a:t>
          </a:r>
          <a:endParaRPr lang="en-US" sz="2800" dirty="0">
            <a:latin typeface="Amasis MT Pro Light" panose="02040304050005020304" pitchFamily="18" charset="0"/>
          </a:endParaRPr>
        </a:p>
      </dgm:t>
    </dgm:pt>
    <dgm:pt modelId="{9D1A5503-6D2F-45DB-9EF8-CC0B3F28A3E3}" type="parTrans" cxnId="{260BC465-F59E-4C6A-A984-04F745663357}">
      <dgm:prSet/>
      <dgm:spPr/>
      <dgm:t>
        <a:bodyPr/>
        <a:lstStyle/>
        <a:p>
          <a:endParaRPr lang="en-US"/>
        </a:p>
      </dgm:t>
    </dgm:pt>
    <dgm:pt modelId="{3EEBF52B-436A-439A-AFF2-21D94A5539A9}" type="sibTrans" cxnId="{260BC465-F59E-4C6A-A984-04F745663357}">
      <dgm:prSet/>
      <dgm:spPr/>
      <dgm:t>
        <a:bodyPr/>
        <a:lstStyle/>
        <a:p>
          <a:endParaRPr lang="en-US"/>
        </a:p>
      </dgm:t>
    </dgm:pt>
    <dgm:pt modelId="{961E8898-F680-41E3-B933-D8473534D04B}">
      <dgm:prSet custT="1"/>
      <dgm:spPr/>
      <dgm:t>
        <a:bodyPr/>
        <a:lstStyle/>
        <a:p>
          <a:pPr>
            <a:lnSpc>
              <a:spcPct val="100000"/>
            </a:lnSpc>
          </a:pPr>
          <a:r>
            <a:rPr lang="en-GB" sz="2800" dirty="0">
              <a:latin typeface="Amasis MT Pro Light" panose="02040304050005020304" pitchFamily="18" charset="0"/>
            </a:rPr>
            <a:t>Questions from St Thérèse</a:t>
          </a:r>
          <a:endParaRPr lang="en-US" sz="2800" dirty="0">
            <a:latin typeface="Amasis MT Pro Light" panose="02040304050005020304" pitchFamily="18" charset="0"/>
          </a:endParaRPr>
        </a:p>
      </dgm:t>
    </dgm:pt>
    <dgm:pt modelId="{992DD7F3-2812-4034-BC44-BFE99A6901D7}" type="parTrans" cxnId="{468FF148-641B-45BE-B998-F263A392206B}">
      <dgm:prSet/>
      <dgm:spPr/>
      <dgm:t>
        <a:bodyPr/>
        <a:lstStyle/>
        <a:p>
          <a:endParaRPr lang="en-US"/>
        </a:p>
      </dgm:t>
    </dgm:pt>
    <dgm:pt modelId="{5F82C1E3-F22B-45F5-B028-83D33AF62574}" type="sibTrans" cxnId="{468FF148-641B-45BE-B998-F263A392206B}">
      <dgm:prSet/>
      <dgm:spPr/>
      <dgm:t>
        <a:bodyPr/>
        <a:lstStyle/>
        <a:p>
          <a:endParaRPr lang="en-US"/>
        </a:p>
      </dgm:t>
    </dgm:pt>
    <dgm:pt modelId="{12E29DE4-8CA1-46F6-9883-2C8023B8A3B7}">
      <dgm:prSet custT="1"/>
      <dgm:spPr/>
      <dgm:t>
        <a:bodyPr/>
        <a:lstStyle/>
        <a:p>
          <a:pPr>
            <a:lnSpc>
              <a:spcPct val="100000"/>
            </a:lnSpc>
          </a:pPr>
          <a:r>
            <a:rPr lang="en-GB" sz="2800" dirty="0">
              <a:latin typeface="Amasis MT Pro Light" panose="02040304050005020304" pitchFamily="18" charset="0"/>
            </a:rPr>
            <a:t>St Thérèse’s Top Tips</a:t>
          </a:r>
          <a:endParaRPr lang="en-US" sz="2800" dirty="0">
            <a:latin typeface="Amasis MT Pro Light" panose="02040304050005020304" pitchFamily="18" charset="0"/>
          </a:endParaRPr>
        </a:p>
      </dgm:t>
    </dgm:pt>
    <dgm:pt modelId="{2CBA3A18-9198-4B79-AFC6-9B66C2E2FE16}" type="parTrans" cxnId="{86B11397-0B4E-4F94-8322-1EC26BD49FD4}">
      <dgm:prSet/>
      <dgm:spPr/>
      <dgm:t>
        <a:bodyPr/>
        <a:lstStyle/>
        <a:p>
          <a:endParaRPr lang="en-US"/>
        </a:p>
      </dgm:t>
    </dgm:pt>
    <dgm:pt modelId="{08278A72-4E28-4DA2-A490-071CDD51D804}" type="sibTrans" cxnId="{86B11397-0B4E-4F94-8322-1EC26BD49FD4}">
      <dgm:prSet/>
      <dgm:spPr/>
      <dgm:t>
        <a:bodyPr/>
        <a:lstStyle/>
        <a:p>
          <a:endParaRPr lang="en-US"/>
        </a:p>
      </dgm:t>
    </dgm:pt>
    <dgm:pt modelId="{56A0DBC3-F9F6-4F3B-A9EC-BF6D22D91090}">
      <dgm:prSet custT="1"/>
      <dgm:spPr/>
      <dgm:t>
        <a:bodyPr/>
        <a:lstStyle/>
        <a:p>
          <a:pPr>
            <a:lnSpc>
              <a:spcPct val="100000"/>
            </a:lnSpc>
          </a:pPr>
          <a:r>
            <a:rPr lang="en-GB" sz="2800" dirty="0">
              <a:latin typeface="Amasis MT Pro Light" panose="02040304050005020304" pitchFamily="18" charset="0"/>
            </a:rPr>
            <a:t>St Thérèse’s Little Way</a:t>
          </a:r>
          <a:endParaRPr lang="en-US" sz="2800" dirty="0">
            <a:latin typeface="Amasis MT Pro Light" panose="02040304050005020304" pitchFamily="18" charset="0"/>
          </a:endParaRPr>
        </a:p>
      </dgm:t>
    </dgm:pt>
    <dgm:pt modelId="{0BDA1F49-43FB-45B0-BEF6-A9A4F7C758DA}" type="parTrans" cxnId="{CC4F1291-2D5C-43FB-A226-6AB9666B49D7}">
      <dgm:prSet/>
      <dgm:spPr/>
      <dgm:t>
        <a:bodyPr/>
        <a:lstStyle/>
        <a:p>
          <a:endParaRPr lang="en-US"/>
        </a:p>
      </dgm:t>
    </dgm:pt>
    <dgm:pt modelId="{46322400-535B-4727-AC47-C15DE341CC55}" type="sibTrans" cxnId="{CC4F1291-2D5C-43FB-A226-6AB9666B49D7}">
      <dgm:prSet/>
      <dgm:spPr/>
      <dgm:t>
        <a:bodyPr/>
        <a:lstStyle/>
        <a:p>
          <a:endParaRPr lang="en-US"/>
        </a:p>
      </dgm:t>
    </dgm:pt>
    <dgm:pt modelId="{E01E57C1-EA4D-423B-9330-732C2514D888}">
      <dgm:prSet custT="1"/>
      <dgm:spPr/>
      <dgm:t>
        <a:bodyPr/>
        <a:lstStyle/>
        <a:p>
          <a:pPr>
            <a:lnSpc>
              <a:spcPct val="100000"/>
            </a:lnSpc>
          </a:pPr>
          <a:r>
            <a:rPr lang="en-GB" sz="2800" dirty="0">
              <a:latin typeface="Amasis MT Pro Light" panose="02040304050005020304" pitchFamily="18" charset="0"/>
            </a:rPr>
            <a:t>Adoration of the Blessed Sacrament</a:t>
          </a:r>
          <a:endParaRPr lang="en-US" sz="2800" dirty="0">
            <a:latin typeface="Amasis MT Pro Light" panose="02040304050005020304" pitchFamily="18" charset="0"/>
          </a:endParaRPr>
        </a:p>
      </dgm:t>
    </dgm:pt>
    <dgm:pt modelId="{8F50F696-BA24-4F6F-A0F0-35E8FA7D7739}" type="parTrans" cxnId="{BEF4AF5E-6CE5-400A-8390-64FFE989E01B}">
      <dgm:prSet/>
      <dgm:spPr/>
      <dgm:t>
        <a:bodyPr/>
        <a:lstStyle/>
        <a:p>
          <a:endParaRPr lang="en-US"/>
        </a:p>
      </dgm:t>
    </dgm:pt>
    <dgm:pt modelId="{C2BF4465-E90A-458E-8124-1011F88D3540}" type="sibTrans" cxnId="{BEF4AF5E-6CE5-400A-8390-64FFE989E01B}">
      <dgm:prSet/>
      <dgm:spPr/>
      <dgm:t>
        <a:bodyPr/>
        <a:lstStyle/>
        <a:p>
          <a:endParaRPr lang="en-US"/>
        </a:p>
      </dgm:t>
    </dgm:pt>
    <dgm:pt modelId="{28AA6E98-5DCB-41AA-8077-5E782BE9239D}" type="pres">
      <dgm:prSet presAssocID="{FBC1B94C-DEB8-41D8-AE39-10C29AC995AF}" presName="root" presStyleCnt="0">
        <dgm:presLayoutVars>
          <dgm:dir/>
          <dgm:resizeHandles val="exact"/>
        </dgm:presLayoutVars>
      </dgm:prSet>
      <dgm:spPr/>
      <dgm:t>
        <a:bodyPr/>
        <a:lstStyle/>
        <a:p>
          <a:endParaRPr lang="en-US"/>
        </a:p>
      </dgm:t>
    </dgm:pt>
    <dgm:pt modelId="{D272BF3F-E40B-4C66-8B34-9771F9E446C6}" type="pres">
      <dgm:prSet presAssocID="{A696EE76-76A7-483B-989A-AEF1A5C07166}" presName="compNode" presStyleCnt="0"/>
      <dgm:spPr/>
    </dgm:pt>
    <dgm:pt modelId="{F763D5FD-2310-40F3-819E-9830574312BD}" type="pres">
      <dgm:prSet presAssocID="{A696EE76-76A7-483B-989A-AEF1A5C07166}" presName="bgRect" presStyleLbl="bgShp" presStyleIdx="0" presStyleCnt="5" custLinFactNeighborX="-685" custLinFactNeighborY="-4411"/>
      <dgm:spPr/>
    </dgm:pt>
    <dgm:pt modelId="{3831EC03-8C54-454C-AF44-A1EA39903AB8}" type="pres">
      <dgm:prSet presAssocID="{A696EE76-76A7-483B-989A-AEF1A5C07166}" presName="iconRect" presStyleLbl="node1" presStyleIdx="0" presStyleCnt="5"/>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t>
        <a:bodyPr/>
        <a:lstStyle/>
        <a:p>
          <a:endParaRPr lang="en-US"/>
        </a:p>
      </dgm:t>
      <dgm:extLst>
        <a:ext uri="{E40237B7-FDA0-4F09-8148-C483321AD2D9}">
          <dgm14:cNvPr xmlns:dgm14="http://schemas.microsoft.com/office/drawing/2010/diagram" id="0" name="" descr="Checkmark"/>
        </a:ext>
      </dgm:extLst>
    </dgm:pt>
    <dgm:pt modelId="{C0538E2E-BE66-4237-9C51-EB783956FF0E}" type="pres">
      <dgm:prSet presAssocID="{A696EE76-76A7-483B-989A-AEF1A5C07166}" presName="spaceRect" presStyleCnt="0"/>
      <dgm:spPr/>
    </dgm:pt>
    <dgm:pt modelId="{C70A34AF-8BE3-421A-89A2-BEAD6EA626DD}" type="pres">
      <dgm:prSet presAssocID="{A696EE76-76A7-483B-989A-AEF1A5C07166}" presName="parTx" presStyleLbl="revTx" presStyleIdx="0" presStyleCnt="5">
        <dgm:presLayoutVars>
          <dgm:chMax val="0"/>
          <dgm:chPref val="0"/>
        </dgm:presLayoutVars>
      </dgm:prSet>
      <dgm:spPr/>
      <dgm:t>
        <a:bodyPr/>
        <a:lstStyle/>
        <a:p>
          <a:endParaRPr lang="en-US"/>
        </a:p>
      </dgm:t>
    </dgm:pt>
    <dgm:pt modelId="{46A8BEA2-2D29-4406-AD05-2E63FD9EF16C}" type="pres">
      <dgm:prSet presAssocID="{3EEBF52B-436A-439A-AFF2-21D94A5539A9}" presName="sibTrans" presStyleCnt="0"/>
      <dgm:spPr/>
    </dgm:pt>
    <dgm:pt modelId="{AB5BBD91-C304-48A1-84B8-5734D6C57E6D}" type="pres">
      <dgm:prSet presAssocID="{961E8898-F680-41E3-B933-D8473534D04B}" presName="compNode" presStyleCnt="0"/>
      <dgm:spPr/>
    </dgm:pt>
    <dgm:pt modelId="{794169E4-6C59-4280-8F8D-2E7AEE9790C0}" type="pres">
      <dgm:prSet presAssocID="{961E8898-F680-41E3-B933-D8473534D04B}" presName="bgRect" presStyleLbl="bgShp" presStyleIdx="1" presStyleCnt="5"/>
      <dgm:spPr/>
    </dgm:pt>
    <dgm:pt modelId="{ED459D69-83B5-4B72-9965-AA40B63C13A7}" type="pres">
      <dgm:prSet presAssocID="{961E8898-F680-41E3-B933-D8473534D04B}" presName="iconRect" presStyleLbl="node1" presStyleIdx="1" presStyleCnt="5"/>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t>
        <a:bodyPr/>
        <a:lstStyle/>
        <a:p>
          <a:endParaRPr lang="en-US"/>
        </a:p>
      </dgm:t>
      <dgm:extLst>
        <a:ext uri="{E40237B7-FDA0-4F09-8148-C483321AD2D9}">
          <dgm14:cNvPr xmlns:dgm14="http://schemas.microsoft.com/office/drawing/2010/diagram" id="0" name="" descr="Help"/>
        </a:ext>
      </dgm:extLst>
    </dgm:pt>
    <dgm:pt modelId="{6D8613B8-13A6-466B-B52C-CEAC3D87C757}" type="pres">
      <dgm:prSet presAssocID="{961E8898-F680-41E3-B933-D8473534D04B}" presName="spaceRect" presStyleCnt="0"/>
      <dgm:spPr/>
    </dgm:pt>
    <dgm:pt modelId="{CE3A6F80-C486-47E8-AA76-2B5AFA503B69}" type="pres">
      <dgm:prSet presAssocID="{961E8898-F680-41E3-B933-D8473534D04B}" presName="parTx" presStyleLbl="revTx" presStyleIdx="1" presStyleCnt="5" custScaleX="116039">
        <dgm:presLayoutVars>
          <dgm:chMax val="0"/>
          <dgm:chPref val="0"/>
        </dgm:presLayoutVars>
      </dgm:prSet>
      <dgm:spPr/>
      <dgm:t>
        <a:bodyPr/>
        <a:lstStyle/>
        <a:p>
          <a:endParaRPr lang="en-US"/>
        </a:p>
      </dgm:t>
    </dgm:pt>
    <dgm:pt modelId="{22891FAE-F543-441F-A9AD-A74A07E088A4}" type="pres">
      <dgm:prSet presAssocID="{5F82C1E3-F22B-45F5-B028-83D33AF62574}" presName="sibTrans" presStyleCnt="0"/>
      <dgm:spPr/>
    </dgm:pt>
    <dgm:pt modelId="{CD2D101B-C7AC-46D6-9822-A3EC267A4D16}" type="pres">
      <dgm:prSet presAssocID="{12E29DE4-8CA1-46F6-9883-2C8023B8A3B7}" presName="compNode" presStyleCnt="0"/>
      <dgm:spPr/>
    </dgm:pt>
    <dgm:pt modelId="{90FBB74D-0EA0-4944-8FD3-513A003FB4AC}" type="pres">
      <dgm:prSet presAssocID="{12E29DE4-8CA1-46F6-9883-2C8023B8A3B7}" presName="bgRect" presStyleLbl="bgShp" presStyleIdx="2" presStyleCnt="5"/>
      <dgm:spPr/>
    </dgm:pt>
    <dgm:pt modelId="{1C4FC64F-EA9E-44C5-9467-5959A5992E62}" type="pres">
      <dgm:prSet presAssocID="{12E29DE4-8CA1-46F6-9883-2C8023B8A3B7}" presName="iconRect" presStyleLbl="node1" presStyleIdx="2" presStyleCnt="5"/>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t>
        <a:bodyPr/>
        <a:lstStyle/>
        <a:p>
          <a:endParaRPr lang="en-US"/>
        </a:p>
      </dgm:t>
      <dgm:extLst>
        <a:ext uri="{E40237B7-FDA0-4F09-8148-C483321AD2D9}">
          <dgm14:cNvPr xmlns:dgm14="http://schemas.microsoft.com/office/drawing/2010/diagram" id="0" name="" descr="Lightbulb"/>
        </a:ext>
      </dgm:extLst>
    </dgm:pt>
    <dgm:pt modelId="{CFEE070A-DC91-453B-AC0F-6532B0915B9A}" type="pres">
      <dgm:prSet presAssocID="{12E29DE4-8CA1-46F6-9883-2C8023B8A3B7}" presName="spaceRect" presStyleCnt="0"/>
      <dgm:spPr/>
    </dgm:pt>
    <dgm:pt modelId="{9E043643-B353-4D48-9A0A-F52C6684EFD2}" type="pres">
      <dgm:prSet presAssocID="{12E29DE4-8CA1-46F6-9883-2C8023B8A3B7}" presName="parTx" presStyleLbl="revTx" presStyleIdx="2" presStyleCnt="5">
        <dgm:presLayoutVars>
          <dgm:chMax val="0"/>
          <dgm:chPref val="0"/>
        </dgm:presLayoutVars>
      </dgm:prSet>
      <dgm:spPr/>
      <dgm:t>
        <a:bodyPr/>
        <a:lstStyle/>
        <a:p>
          <a:endParaRPr lang="en-US"/>
        </a:p>
      </dgm:t>
    </dgm:pt>
    <dgm:pt modelId="{C5E736A5-F85E-496E-BC4A-1B95AA70F32D}" type="pres">
      <dgm:prSet presAssocID="{08278A72-4E28-4DA2-A490-071CDD51D804}" presName="sibTrans" presStyleCnt="0"/>
      <dgm:spPr/>
    </dgm:pt>
    <dgm:pt modelId="{02E920CD-C9C0-41D0-A5EC-6337258DC86A}" type="pres">
      <dgm:prSet presAssocID="{56A0DBC3-F9F6-4F3B-A9EC-BF6D22D91090}" presName="compNode" presStyleCnt="0"/>
      <dgm:spPr/>
    </dgm:pt>
    <dgm:pt modelId="{00FBD332-510B-42C4-8F5C-DA0FCF66A61B}" type="pres">
      <dgm:prSet presAssocID="{56A0DBC3-F9F6-4F3B-A9EC-BF6D22D91090}" presName="bgRect" presStyleLbl="bgShp" presStyleIdx="3" presStyleCnt="5"/>
      <dgm:spPr/>
    </dgm:pt>
    <dgm:pt modelId="{464FFE49-68D6-450E-BF81-23829B7557B8}" type="pres">
      <dgm:prSet presAssocID="{56A0DBC3-F9F6-4F3B-A9EC-BF6D22D91090}" presName="iconRect" presStyleLbl="node1" presStyleIdx="3" presStyleCnt="5"/>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t>
        <a:bodyPr/>
        <a:lstStyle/>
        <a:p>
          <a:endParaRPr lang="en-US"/>
        </a:p>
      </dgm:t>
      <dgm:extLst>
        <a:ext uri="{E40237B7-FDA0-4F09-8148-C483321AD2D9}">
          <dgm14:cNvPr xmlns:dgm14="http://schemas.microsoft.com/office/drawing/2010/diagram" id="0" name="" descr="Marker"/>
        </a:ext>
      </dgm:extLst>
    </dgm:pt>
    <dgm:pt modelId="{9DD1482A-E588-4048-914C-7AF2251D7E1D}" type="pres">
      <dgm:prSet presAssocID="{56A0DBC3-F9F6-4F3B-A9EC-BF6D22D91090}" presName="spaceRect" presStyleCnt="0"/>
      <dgm:spPr/>
    </dgm:pt>
    <dgm:pt modelId="{A79B4F60-1260-44AD-A26F-A782BF6721D0}" type="pres">
      <dgm:prSet presAssocID="{56A0DBC3-F9F6-4F3B-A9EC-BF6D22D91090}" presName="parTx" presStyleLbl="revTx" presStyleIdx="3" presStyleCnt="5">
        <dgm:presLayoutVars>
          <dgm:chMax val="0"/>
          <dgm:chPref val="0"/>
        </dgm:presLayoutVars>
      </dgm:prSet>
      <dgm:spPr/>
      <dgm:t>
        <a:bodyPr/>
        <a:lstStyle/>
        <a:p>
          <a:endParaRPr lang="en-US"/>
        </a:p>
      </dgm:t>
    </dgm:pt>
    <dgm:pt modelId="{9B5ACB61-23DA-428F-BDD8-07715128F26D}" type="pres">
      <dgm:prSet presAssocID="{46322400-535B-4727-AC47-C15DE341CC55}" presName="sibTrans" presStyleCnt="0"/>
      <dgm:spPr/>
    </dgm:pt>
    <dgm:pt modelId="{FCD57B03-F602-4138-874C-66C9F12C61C2}" type="pres">
      <dgm:prSet presAssocID="{E01E57C1-EA4D-423B-9330-732C2514D888}" presName="compNode" presStyleCnt="0"/>
      <dgm:spPr/>
    </dgm:pt>
    <dgm:pt modelId="{4E5B9811-42FA-4747-8579-8970E3F24A1B}" type="pres">
      <dgm:prSet presAssocID="{E01E57C1-EA4D-423B-9330-732C2514D888}" presName="bgRect" presStyleLbl="bgShp" presStyleIdx="4" presStyleCnt="5"/>
      <dgm:spPr/>
    </dgm:pt>
    <dgm:pt modelId="{61E5DDFE-1539-4F96-8E3A-DCFAA1693EA4}" type="pres">
      <dgm:prSet presAssocID="{E01E57C1-EA4D-423B-9330-732C2514D888}"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dgm:spPr>
      <dgm:t>
        <a:bodyPr/>
        <a:lstStyle/>
        <a:p>
          <a:endParaRPr lang="en-US"/>
        </a:p>
      </dgm:t>
      <dgm:extLst>
        <a:ext uri="{E40237B7-FDA0-4F09-8148-C483321AD2D9}">
          <dgm14:cNvPr xmlns:dgm14="http://schemas.microsoft.com/office/drawing/2010/diagram" id="0" name="" descr="Heart"/>
        </a:ext>
      </dgm:extLst>
    </dgm:pt>
    <dgm:pt modelId="{FF59E402-7BAC-46BC-8142-F159B5CF51A2}" type="pres">
      <dgm:prSet presAssocID="{E01E57C1-EA4D-423B-9330-732C2514D888}" presName="spaceRect" presStyleCnt="0"/>
      <dgm:spPr/>
    </dgm:pt>
    <dgm:pt modelId="{8385F73C-5429-45FD-BA5B-682D062CC8B3}" type="pres">
      <dgm:prSet presAssocID="{E01E57C1-EA4D-423B-9330-732C2514D888}" presName="parTx" presStyleLbl="revTx" presStyleIdx="4" presStyleCnt="5">
        <dgm:presLayoutVars>
          <dgm:chMax val="0"/>
          <dgm:chPref val="0"/>
        </dgm:presLayoutVars>
      </dgm:prSet>
      <dgm:spPr/>
      <dgm:t>
        <a:bodyPr/>
        <a:lstStyle/>
        <a:p>
          <a:endParaRPr lang="en-US"/>
        </a:p>
      </dgm:t>
    </dgm:pt>
  </dgm:ptLst>
  <dgm:cxnLst>
    <dgm:cxn modelId="{3ABDCDCC-3E07-4687-A971-6162F4001C3D}" type="presOf" srcId="{E01E57C1-EA4D-423B-9330-732C2514D888}" destId="{8385F73C-5429-45FD-BA5B-682D062CC8B3}" srcOrd="0" destOrd="0" presId="urn:microsoft.com/office/officeart/2018/2/layout/IconVerticalSolidList"/>
    <dgm:cxn modelId="{73EB1BFF-92C2-45E6-8C31-929C8019AD95}" type="presOf" srcId="{56A0DBC3-F9F6-4F3B-A9EC-BF6D22D91090}" destId="{A79B4F60-1260-44AD-A26F-A782BF6721D0}" srcOrd="0" destOrd="0" presId="urn:microsoft.com/office/officeart/2018/2/layout/IconVerticalSolidList"/>
    <dgm:cxn modelId="{86B11397-0B4E-4F94-8322-1EC26BD49FD4}" srcId="{FBC1B94C-DEB8-41D8-AE39-10C29AC995AF}" destId="{12E29DE4-8CA1-46F6-9883-2C8023B8A3B7}" srcOrd="2" destOrd="0" parTransId="{2CBA3A18-9198-4B79-AFC6-9B66C2E2FE16}" sibTransId="{08278A72-4E28-4DA2-A490-071CDD51D804}"/>
    <dgm:cxn modelId="{260BC465-F59E-4C6A-A984-04F745663357}" srcId="{FBC1B94C-DEB8-41D8-AE39-10C29AC995AF}" destId="{A696EE76-76A7-483B-989A-AEF1A5C07166}" srcOrd="0" destOrd="0" parTransId="{9D1A5503-6D2F-45DB-9EF8-CC0B3F28A3E3}" sibTransId="{3EEBF52B-436A-439A-AFF2-21D94A5539A9}"/>
    <dgm:cxn modelId="{82424A21-A796-47EA-B23F-C1892991FD8C}" type="presOf" srcId="{FBC1B94C-DEB8-41D8-AE39-10C29AC995AF}" destId="{28AA6E98-5DCB-41AA-8077-5E782BE9239D}" srcOrd="0" destOrd="0" presId="urn:microsoft.com/office/officeart/2018/2/layout/IconVerticalSolidList"/>
    <dgm:cxn modelId="{043A4A05-482E-4038-8C29-E0E18659F996}" type="presOf" srcId="{961E8898-F680-41E3-B933-D8473534D04B}" destId="{CE3A6F80-C486-47E8-AA76-2B5AFA503B69}" srcOrd="0" destOrd="0" presId="urn:microsoft.com/office/officeart/2018/2/layout/IconVerticalSolidList"/>
    <dgm:cxn modelId="{BEF4AF5E-6CE5-400A-8390-64FFE989E01B}" srcId="{FBC1B94C-DEB8-41D8-AE39-10C29AC995AF}" destId="{E01E57C1-EA4D-423B-9330-732C2514D888}" srcOrd="4" destOrd="0" parTransId="{8F50F696-BA24-4F6F-A0F0-35E8FA7D7739}" sibTransId="{C2BF4465-E90A-458E-8124-1011F88D3540}"/>
    <dgm:cxn modelId="{7937EE02-D459-4A2D-8540-5C52DAD466D7}" type="presOf" srcId="{12E29DE4-8CA1-46F6-9883-2C8023B8A3B7}" destId="{9E043643-B353-4D48-9A0A-F52C6684EFD2}" srcOrd="0" destOrd="0" presId="urn:microsoft.com/office/officeart/2018/2/layout/IconVerticalSolidList"/>
    <dgm:cxn modelId="{468FF148-641B-45BE-B998-F263A392206B}" srcId="{FBC1B94C-DEB8-41D8-AE39-10C29AC995AF}" destId="{961E8898-F680-41E3-B933-D8473534D04B}" srcOrd="1" destOrd="0" parTransId="{992DD7F3-2812-4034-BC44-BFE99A6901D7}" sibTransId="{5F82C1E3-F22B-45F5-B028-83D33AF62574}"/>
    <dgm:cxn modelId="{5F928587-4FAD-42A4-A543-B7B6460F7178}" type="presOf" srcId="{A696EE76-76A7-483B-989A-AEF1A5C07166}" destId="{C70A34AF-8BE3-421A-89A2-BEAD6EA626DD}" srcOrd="0" destOrd="0" presId="urn:microsoft.com/office/officeart/2018/2/layout/IconVerticalSolidList"/>
    <dgm:cxn modelId="{CC4F1291-2D5C-43FB-A226-6AB9666B49D7}" srcId="{FBC1B94C-DEB8-41D8-AE39-10C29AC995AF}" destId="{56A0DBC3-F9F6-4F3B-A9EC-BF6D22D91090}" srcOrd="3" destOrd="0" parTransId="{0BDA1F49-43FB-45B0-BEF6-A9A4F7C758DA}" sibTransId="{46322400-535B-4727-AC47-C15DE341CC55}"/>
    <dgm:cxn modelId="{A463A625-4EE3-473F-B54D-53F3FF92BA39}" type="presParOf" srcId="{28AA6E98-5DCB-41AA-8077-5E782BE9239D}" destId="{D272BF3F-E40B-4C66-8B34-9771F9E446C6}" srcOrd="0" destOrd="0" presId="urn:microsoft.com/office/officeart/2018/2/layout/IconVerticalSolidList"/>
    <dgm:cxn modelId="{1FF5222C-6B20-4AB3-8AC6-C8FE4C0D0917}" type="presParOf" srcId="{D272BF3F-E40B-4C66-8B34-9771F9E446C6}" destId="{F763D5FD-2310-40F3-819E-9830574312BD}" srcOrd="0" destOrd="0" presId="urn:microsoft.com/office/officeart/2018/2/layout/IconVerticalSolidList"/>
    <dgm:cxn modelId="{764D882C-745B-412D-9A88-3162F4EFA4BB}" type="presParOf" srcId="{D272BF3F-E40B-4C66-8B34-9771F9E446C6}" destId="{3831EC03-8C54-454C-AF44-A1EA39903AB8}" srcOrd="1" destOrd="0" presId="urn:microsoft.com/office/officeart/2018/2/layout/IconVerticalSolidList"/>
    <dgm:cxn modelId="{9F0B3276-766B-4048-BE66-605A1628F687}" type="presParOf" srcId="{D272BF3F-E40B-4C66-8B34-9771F9E446C6}" destId="{C0538E2E-BE66-4237-9C51-EB783956FF0E}" srcOrd="2" destOrd="0" presId="urn:microsoft.com/office/officeart/2018/2/layout/IconVerticalSolidList"/>
    <dgm:cxn modelId="{EE9D0E62-1826-468F-8EB4-97E40E19F73D}" type="presParOf" srcId="{D272BF3F-E40B-4C66-8B34-9771F9E446C6}" destId="{C70A34AF-8BE3-421A-89A2-BEAD6EA626DD}" srcOrd="3" destOrd="0" presId="urn:microsoft.com/office/officeart/2018/2/layout/IconVerticalSolidList"/>
    <dgm:cxn modelId="{4C69A69F-C245-4ECF-A552-F792CCBB7C1E}" type="presParOf" srcId="{28AA6E98-5DCB-41AA-8077-5E782BE9239D}" destId="{46A8BEA2-2D29-4406-AD05-2E63FD9EF16C}" srcOrd="1" destOrd="0" presId="urn:microsoft.com/office/officeart/2018/2/layout/IconVerticalSolidList"/>
    <dgm:cxn modelId="{3B72D939-8B5D-4712-901A-058BB42F5020}" type="presParOf" srcId="{28AA6E98-5DCB-41AA-8077-5E782BE9239D}" destId="{AB5BBD91-C304-48A1-84B8-5734D6C57E6D}" srcOrd="2" destOrd="0" presId="urn:microsoft.com/office/officeart/2018/2/layout/IconVerticalSolidList"/>
    <dgm:cxn modelId="{7F37007B-39AD-4D54-B135-E2F60863E9A1}" type="presParOf" srcId="{AB5BBD91-C304-48A1-84B8-5734D6C57E6D}" destId="{794169E4-6C59-4280-8F8D-2E7AEE9790C0}" srcOrd="0" destOrd="0" presId="urn:microsoft.com/office/officeart/2018/2/layout/IconVerticalSolidList"/>
    <dgm:cxn modelId="{1349E392-46FD-4C41-AF14-CB3412D71BD1}" type="presParOf" srcId="{AB5BBD91-C304-48A1-84B8-5734D6C57E6D}" destId="{ED459D69-83B5-4B72-9965-AA40B63C13A7}" srcOrd="1" destOrd="0" presId="urn:microsoft.com/office/officeart/2018/2/layout/IconVerticalSolidList"/>
    <dgm:cxn modelId="{33051A6B-A3AA-43ED-96BF-1BE5D1E6DF75}" type="presParOf" srcId="{AB5BBD91-C304-48A1-84B8-5734D6C57E6D}" destId="{6D8613B8-13A6-466B-B52C-CEAC3D87C757}" srcOrd="2" destOrd="0" presId="urn:microsoft.com/office/officeart/2018/2/layout/IconVerticalSolidList"/>
    <dgm:cxn modelId="{5CEE2862-CD93-4384-B6EA-777CA8F18EC1}" type="presParOf" srcId="{AB5BBD91-C304-48A1-84B8-5734D6C57E6D}" destId="{CE3A6F80-C486-47E8-AA76-2B5AFA503B69}" srcOrd="3" destOrd="0" presId="urn:microsoft.com/office/officeart/2018/2/layout/IconVerticalSolidList"/>
    <dgm:cxn modelId="{66B82283-4D47-4C18-9E6B-8BECF619F80B}" type="presParOf" srcId="{28AA6E98-5DCB-41AA-8077-5E782BE9239D}" destId="{22891FAE-F543-441F-A9AD-A74A07E088A4}" srcOrd="3" destOrd="0" presId="urn:microsoft.com/office/officeart/2018/2/layout/IconVerticalSolidList"/>
    <dgm:cxn modelId="{C8CFE245-5C5A-417A-BFA5-F750F1CCC510}" type="presParOf" srcId="{28AA6E98-5DCB-41AA-8077-5E782BE9239D}" destId="{CD2D101B-C7AC-46D6-9822-A3EC267A4D16}" srcOrd="4" destOrd="0" presId="urn:microsoft.com/office/officeart/2018/2/layout/IconVerticalSolidList"/>
    <dgm:cxn modelId="{B2814833-3875-4B92-8D05-5E646E4EEF81}" type="presParOf" srcId="{CD2D101B-C7AC-46D6-9822-A3EC267A4D16}" destId="{90FBB74D-0EA0-4944-8FD3-513A003FB4AC}" srcOrd="0" destOrd="0" presId="urn:microsoft.com/office/officeart/2018/2/layout/IconVerticalSolidList"/>
    <dgm:cxn modelId="{9DD9AF5A-23D2-4A39-A10D-5C924A60F439}" type="presParOf" srcId="{CD2D101B-C7AC-46D6-9822-A3EC267A4D16}" destId="{1C4FC64F-EA9E-44C5-9467-5959A5992E62}" srcOrd="1" destOrd="0" presId="urn:microsoft.com/office/officeart/2018/2/layout/IconVerticalSolidList"/>
    <dgm:cxn modelId="{74313102-6240-44EA-9A52-A909A2525021}" type="presParOf" srcId="{CD2D101B-C7AC-46D6-9822-A3EC267A4D16}" destId="{CFEE070A-DC91-453B-AC0F-6532B0915B9A}" srcOrd="2" destOrd="0" presId="urn:microsoft.com/office/officeart/2018/2/layout/IconVerticalSolidList"/>
    <dgm:cxn modelId="{93905AB9-1DD3-4676-A12B-5D3497900FB1}" type="presParOf" srcId="{CD2D101B-C7AC-46D6-9822-A3EC267A4D16}" destId="{9E043643-B353-4D48-9A0A-F52C6684EFD2}" srcOrd="3" destOrd="0" presId="urn:microsoft.com/office/officeart/2018/2/layout/IconVerticalSolidList"/>
    <dgm:cxn modelId="{92A28557-4B03-4938-9186-782EB551436D}" type="presParOf" srcId="{28AA6E98-5DCB-41AA-8077-5E782BE9239D}" destId="{C5E736A5-F85E-496E-BC4A-1B95AA70F32D}" srcOrd="5" destOrd="0" presId="urn:microsoft.com/office/officeart/2018/2/layout/IconVerticalSolidList"/>
    <dgm:cxn modelId="{F7C191ED-FBFC-438D-A8BD-387F7573D1D7}" type="presParOf" srcId="{28AA6E98-5DCB-41AA-8077-5E782BE9239D}" destId="{02E920CD-C9C0-41D0-A5EC-6337258DC86A}" srcOrd="6" destOrd="0" presId="urn:microsoft.com/office/officeart/2018/2/layout/IconVerticalSolidList"/>
    <dgm:cxn modelId="{6617E81F-F4CF-4D77-B945-0600CFD0D567}" type="presParOf" srcId="{02E920CD-C9C0-41D0-A5EC-6337258DC86A}" destId="{00FBD332-510B-42C4-8F5C-DA0FCF66A61B}" srcOrd="0" destOrd="0" presId="urn:microsoft.com/office/officeart/2018/2/layout/IconVerticalSolidList"/>
    <dgm:cxn modelId="{E3B7870A-2D10-4E1E-8296-0714A24A223E}" type="presParOf" srcId="{02E920CD-C9C0-41D0-A5EC-6337258DC86A}" destId="{464FFE49-68D6-450E-BF81-23829B7557B8}" srcOrd="1" destOrd="0" presId="urn:microsoft.com/office/officeart/2018/2/layout/IconVerticalSolidList"/>
    <dgm:cxn modelId="{1C30479D-CC82-43EC-875F-151ABEFE1F98}" type="presParOf" srcId="{02E920CD-C9C0-41D0-A5EC-6337258DC86A}" destId="{9DD1482A-E588-4048-914C-7AF2251D7E1D}" srcOrd="2" destOrd="0" presId="urn:microsoft.com/office/officeart/2018/2/layout/IconVerticalSolidList"/>
    <dgm:cxn modelId="{C759B6D0-7CFC-4855-93C5-44CD9902730F}" type="presParOf" srcId="{02E920CD-C9C0-41D0-A5EC-6337258DC86A}" destId="{A79B4F60-1260-44AD-A26F-A782BF6721D0}" srcOrd="3" destOrd="0" presId="urn:microsoft.com/office/officeart/2018/2/layout/IconVerticalSolidList"/>
    <dgm:cxn modelId="{04A389D5-703F-4832-A466-F830F048330C}" type="presParOf" srcId="{28AA6E98-5DCB-41AA-8077-5E782BE9239D}" destId="{9B5ACB61-23DA-428F-BDD8-07715128F26D}" srcOrd="7" destOrd="0" presId="urn:microsoft.com/office/officeart/2018/2/layout/IconVerticalSolidList"/>
    <dgm:cxn modelId="{2953EB95-84CA-4952-A635-383AA9316E6B}" type="presParOf" srcId="{28AA6E98-5DCB-41AA-8077-5E782BE9239D}" destId="{FCD57B03-F602-4138-874C-66C9F12C61C2}" srcOrd="8" destOrd="0" presId="urn:microsoft.com/office/officeart/2018/2/layout/IconVerticalSolidList"/>
    <dgm:cxn modelId="{D4823464-0AF1-4D09-B570-B3B491F1AD28}" type="presParOf" srcId="{FCD57B03-F602-4138-874C-66C9F12C61C2}" destId="{4E5B9811-42FA-4747-8579-8970E3F24A1B}" srcOrd="0" destOrd="0" presId="urn:microsoft.com/office/officeart/2018/2/layout/IconVerticalSolidList"/>
    <dgm:cxn modelId="{0C8125A2-E97A-4DD7-8662-81453DDDE77A}" type="presParOf" srcId="{FCD57B03-F602-4138-874C-66C9F12C61C2}" destId="{61E5DDFE-1539-4F96-8E3A-DCFAA1693EA4}" srcOrd="1" destOrd="0" presId="urn:microsoft.com/office/officeart/2018/2/layout/IconVerticalSolidList"/>
    <dgm:cxn modelId="{DC60AF1F-6917-4B6C-8479-666843630BC9}" type="presParOf" srcId="{FCD57B03-F602-4138-874C-66C9F12C61C2}" destId="{FF59E402-7BAC-46BC-8142-F159B5CF51A2}" srcOrd="2" destOrd="0" presId="urn:microsoft.com/office/officeart/2018/2/layout/IconVerticalSolidList"/>
    <dgm:cxn modelId="{51A9516C-23B7-423E-BC90-CB7A7F796982}" type="presParOf" srcId="{FCD57B03-F602-4138-874C-66C9F12C61C2}" destId="{8385F73C-5429-45FD-BA5B-682D062CC8B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3D5FD-2310-40F3-819E-9830574312BD}">
      <dsp:nvSpPr>
        <dsp:cNvPr id="0" name=""/>
        <dsp:cNvSpPr/>
      </dsp:nvSpPr>
      <dsp:spPr>
        <a:xfrm>
          <a:off x="-131244" y="0"/>
          <a:ext cx="5090087" cy="8619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1EC03-8C54-454C-AF44-A1EA39903AB8}">
      <dsp:nvSpPr>
        <dsp:cNvPr id="0" name=""/>
        <dsp:cNvSpPr/>
      </dsp:nvSpPr>
      <dsp:spPr>
        <a:xfrm>
          <a:off x="129487" y="207037"/>
          <a:ext cx="474985" cy="474058"/>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0A34AF-8BE3-421A-89A2-BEAD6EA626DD}">
      <dsp:nvSpPr>
        <dsp:cNvPr id="0" name=""/>
        <dsp:cNvSpPr/>
      </dsp:nvSpPr>
      <dsp:spPr>
        <a:xfrm>
          <a:off x="865205" y="13104"/>
          <a:ext cx="4032721" cy="969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23" tIns="102623" rIns="102623" bIns="102623" numCol="1" spcCol="1270" anchor="ctr" anchorCtr="0">
          <a:noAutofit/>
        </a:bodyPr>
        <a:lstStyle/>
        <a:p>
          <a:pPr lvl="0" algn="l" defTabSz="1244600">
            <a:lnSpc>
              <a:spcPct val="100000"/>
            </a:lnSpc>
            <a:spcBef>
              <a:spcPct val="0"/>
            </a:spcBef>
            <a:spcAft>
              <a:spcPct val="35000"/>
            </a:spcAft>
          </a:pPr>
          <a:r>
            <a:rPr lang="en-GB" sz="2800" kern="1200" dirty="0">
              <a:latin typeface="Amasis MT Pro Light" panose="02040304050005020304" pitchFamily="18" charset="0"/>
            </a:rPr>
            <a:t>Weekly Saint’s Quotes</a:t>
          </a:r>
          <a:endParaRPr lang="en-US" sz="2800" kern="1200" dirty="0">
            <a:latin typeface="Amasis MT Pro Light" panose="02040304050005020304" pitchFamily="18" charset="0"/>
          </a:endParaRPr>
        </a:p>
      </dsp:txBody>
      <dsp:txXfrm>
        <a:off x="865205" y="13104"/>
        <a:ext cx="4032721" cy="969665"/>
      </dsp:txXfrm>
    </dsp:sp>
    <dsp:sp modelId="{794169E4-6C59-4280-8F8D-2E7AEE9790C0}">
      <dsp:nvSpPr>
        <dsp:cNvPr id="0" name=""/>
        <dsp:cNvSpPr/>
      </dsp:nvSpPr>
      <dsp:spPr>
        <a:xfrm>
          <a:off x="-131244" y="1225186"/>
          <a:ext cx="5090087" cy="8619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459D69-83B5-4B72-9965-AA40B63C13A7}">
      <dsp:nvSpPr>
        <dsp:cNvPr id="0" name=""/>
        <dsp:cNvSpPr/>
      </dsp:nvSpPr>
      <dsp:spPr>
        <a:xfrm>
          <a:off x="129487" y="1419119"/>
          <a:ext cx="474985" cy="474058"/>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3A6F80-C486-47E8-AA76-2B5AFA503B69}">
      <dsp:nvSpPr>
        <dsp:cNvPr id="0" name=""/>
        <dsp:cNvSpPr/>
      </dsp:nvSpPr>
      <dsp:spPr>
        <a:xfrm>
          <a:off x="541801" y="1225186"/>
          <a:ext cx="4679529" cy="969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23" tIns="102623" rIns="102623" bIns="102623" numCol="1" spcCol="1270" anchor="ctr" anchorCtr="0">
          <a:noAutofit/>
        </a:bodyPr>
        <a:lstStyle/>
        <a:p>
          <a:pPr lvl="0" algn="l" defTabSz="1244600">
            <a:lnSpc>
              <a:spcPct val="100000"/>
            </a:lnSpc>
            <a:spcBef>
              <a:spcPct val="0"/>
            </a:spcBef>
            <a:spcAft>
              <a:spcPct val="35000"/>
            </a:spcAft>
          </a:pPr>
          <a:r>
            <a:rPr lang="en-GB" sz="2800" kern="1200" dirty="0">
              <a:latin typeface="Amasis MT Pro Light" panose="02040304050005020304" pitchFamily="18" charset="0"/>
            </a:rPr>
            <a:t>Questions from St Thérèse</a:t>
          </a:r>
          <a:endParaRPr lang="en-US" sz="2800" kern="1200" dirty="0">
            <a:latin typeface="Amasis MT Pro Light" panose="02040304050005020304" pitchFamily="18" charset="0"/>
          </a:endParaRPr>
        </a:p>
      </dsp:txBody>
      <dsp:txXfrm>
        <a:off x="541801" y="1225186"/>
        <a:ext cx="4679529" cy="969665"/>
      </dsp:txXfrm>
    </dsp:sp>
    <dsp:sp modelId="{90FBB74D-0EA0-4944-8FD3-513A003FB4AC}">
      <dsp:nvSpPr>
        <dsp:cNvPr id="0" name=""/>
        <dsp:cNvSpPr/>
      </dsp:nvSpPr>
      <dsp:spPr>
        <a:xfrm>
          <a:off x="-131244" y="2437267"/>
          <a:ext cx="5090087" cy="8619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4FC64F-EA9E-44C5-9467-5959A5992E62}">
      <dsp:nvSpPr>
        <dsp:cNvPr id="0" name=""/>
        <dsp:cNvSpPr/>
      </dsp:nvSpPr>
      <dsp:spPr>
        <a:xfrm>
          <a:off x="129487" y="2631200"/>
          <a:ext cx="474985" cy="474058"/>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043643-B353-4D48-9A0A-F52C6684EFD2}">
      <dsp:nvSpPr>
        <dsp:cNvPr id="0" name=""/>
        <dsp:cNvSpPr/>
      </dsp:nvSpPr>
      <dsp:spPr>
        <a:xfrm>
          <a:off x="865205" y="2437267"/>
          <a:ext cx="4032721" cy="969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23" tIns="102623" rIns="102623" bIns="102623" numCol="1" spcCol="1270" anchor="ctr" anchorCtr="0">
          <a:noAutofit/>
        </a:bodyPr>
        <a:lstStyle/>
        <a:p>
          <a:pPr lvl="0" algn="l" defTabSz="1244600">
            <a:lnSpc>
              <a:spcPct val="100000"/>
            </a:lnSpc>
            <a:spcBef>
              <a:spcPct val="0"/>
            </a:spcBef>
            <a:spcAft>
              <a:spcPct val="35000"/>
            </a:spcAft>
          </a:pPr>
          <a:r>
            <a:rPr lang="en-GB" sz="2800" kern="1200" dirty="0">
              <a:latin typeface="Amasis MT Pro Light" panose="02040304050005020304" pitchFamily="18" charset="0"/>
            </a:rPr>
            <a:t>St Thérèse’s Top Tips</a:t>
          </a:r>
          <a:endParaRPr lang="en-US" sz="2800" kern="1200" dirty="0">
            <a:latin typeface="Amasis MT Pro Light" panose="02040304050005020304" pitchFamily="18" charset="0"/>
          </a:endParaRPr>
        </a:p>
      </dsp:txBody>
      <dsp:txXfrm>
        <a:off x="865205" y="2437267"/>
        <a:ext cx="4032721" cy="969665"/>
      </dsp:txXfrm>
    </dsp:sp>
    <dsp:sp modelId="{00FBD332-510B-42C4-8F5C-DA0FCF66A61B}">
      <dsp:nvSpPr>
        <dsp:cNvPr id="0" name=""/>
        <dsp:cNvSpPr/>
      </dsp:nvSpPr>
      <dsp:spPr>
        <a:xfrm>
          <a:off x="-131244" y="3649348"/>
          <a:ext cx="5090087" cy="8619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4FFE49-68D6-450E-BF81-23829B7557B8}">
      <dsp:nvSpPr>
        <dsp:cNvPr id="0" name=""/>
        <dsp:cNvSpPr/>
      </dsp:nvSpPr>
      <dsp:spPr>
        <a:xfrm>
          <a:off x="129487" y="3843281"/>
          <a:ext cx="474985" cy="474058"/>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9B4F60-1260-44AD-A26F-A782BF6721D0}">
      <dsp:nvSpPr>
        <dsp:cNvPr id="0" name=""/>
        <dsp:cNvSpPr/>
      </dsp:nvSpPr>
      <dsp:spPr>
        <a:xfrm>
          <a:off x="865205" y="3649348"/>
          <a:ext cx="4032721" cy="969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23" tIns="102623" rIns="102623" bIns="102623" numCol="1" spcCol="1270" anchor="ctr" anchorCtr="0">
          <a:noAutofit/>
        </a:bodyPr>
        <a:lstStyle/>
        <a:p>
          <a:pPr lvl="0" algn="l" defTabSz="1244600">
            <a:lnSpc>
              <a:spcPct val="100000"/>
            </a:lnSpc>
            <a:spcBef>
              <a:spcPct val="0"/>
            </a:spcBef>
            <a:spcAft>
              <a:spcPct val="35000"/>
            </a:spcAft>
          </a:pPr>
          <a:r>
            <a:rPr lang="en-GB" sz="2800" kern="1200" dirty="0">
              <a:latin typeface="Amasis MT Pro Light" panose="02040304050005020304" pitchFamily="18" charset="0"/>
            </a:rPr>
            <a:t>St Thérèse’s Little Way</a:t>
          </a:r>
          <a:endParaRPr lang="en-US" sz="2800" kern="1200" dirty="0">
            <a:latin typeface="Amasis MT Pro Light" panose="02040304050005020304" pitchFamily="18" charset="0"/>
          </a:endParaRPr>
        </a:p>
      </dsp:txBody>
      <dsp:txXfrm>
        <a:off x="865205" y="3649348"/>
        <a:ext cx="4032721" cy="969665"/>
      </dsp:txXfrm>
    </dsp:sp>
    <dsp:sp modelId="{4E5B9811-42FA-4747-8579-8970E3F24A1B}">
      <dsp:nvSpPr>
        <dsp:cNvPr id="0" name=""/>
        <dsp:cNvSpPr/>
      </dsp:nvSpPr>
      <dsp:spPr>
        <a:xfrm>
          <a:off x="-131244" y="4861430"/>
          <a:ext cx="5090087" cy="8619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E5DDFE-1539-4F96-8E3A-DCFAA1693EA4}">
      <dsp:nvSpPr>
        <dsp:cNvPr id="0" name=""/>
        <dsp:cNvSpPr/>
      </dsp:nvSpPr>
      <dsp:spPr>
        <a:xfrm>
          <a:off x="129487" y="5055363"/>
          <a:ext cx="474985" cy="474058"/>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5F73C-5429-45FD-BA5B-682D062CC8B3}">
      <dsp:nvSpPr>
        <dsp:cNvPr id="0" name=""/>
        <dsp:cNvSpPr/>
      </dsp:nvSpPr>
      <dsp:spPr>
        <a:xfrm>
          <a:off x="865205" y="4861430"/>
          <a:ext cx="4032721" cy="969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623" tIns="102623" rIns="102623" bIns="102623" numCol="1" spcCol="1270" anchor="ctr" anchorCtr="0">
          <a:noAutofit/>
        </a:bodyPr>
        <a:lstStyle/>
        <a:p>
          <a:pPr lvl="0" algn="l" defTabSz="1244600">
            <a:lnSpc>
              <a:spcPct val="100000"/>
            </a:lnSpc>
            <a:spcBef>
              <a:spcPct val="0"/>
            </a:spcBef>
            <a:spcAft>
              <a:spcPct val="35000"/>
            </a:spcAft>
          </a:pPr>
          <a:r>
            <a:rPr lang="en-GB" sz="2800" kern="1200" dirty="0">
              <a:latin typeface="Amasis MT Pro Light" panose="02040304050005020304" pitchFamily="18" charset="0"/>
            </a:rPr>
            <a:t>Adoration of the Blessed Sacrament</a:t>
          </a:r>
          <a:endParaRPr lang="en-US" sz="2800" kern="1200" dirty="0">
            <a:latin typeface="Amasis MT Pro Light" panose="02040304050005020304" pitchFamily="18" charset="0"/>
          </a:endParaRPr>
        </a:p>
      </dsp:txBody>
      <dsp:txXfrm>
        <a:off x="865205" y="4861430"/>
        <a:ext cx="4032721" cy="9696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4178F-01A2-43F2-9914-FEF9833D0149}" type="datetimeFigureOut">
              <a:rPr lang="en-GB" smtClean="0"/>
              <a:t>08/03/2024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89CF0-9490-4ACB-9305-CF4EA66846A5}" type="slidenum">
              <a:rPr lang="en-GB" smtClean="0"/>
              <a:t>‹#›</a:t>
            </a:fld>
            <a:endParaRPr lang="en-GB"/>
          </a:p>
        </p:txBody>
      </p:sp>
    </p:spTree>
    <p:extLst>
      <p:ext uri="{BB962C8B-B14F-4D97-AF65-F5344CB8AC3E}">
        <p14:creationId xmlns:p14="http://schemas.microsoft.com/office/powerpoint/2010/main" val="2229887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Welcome </a:t>
            </a:r>
            <a:r>
              <a:rPr lang="en-GB" b="1" dirty="0"/>
              <a:t>and Introduction</a:t>
            </a:r>
          </a:p>
          <a:p>
            <a:endParaRPr lang="en-GB" dirty="0"/>
          </a:p>
          <a:p>
            <a:r>
              <a:rPr lang="en-GB" dirty="0"/>
              <a:t>The aim of this session is to provide an</a:t>
            </a:r>
            <a:r>
              <a:rPr lang="en-GB" baseline="0" dirty="0"/>
              <a:t> overview of</a:t>
            </a:r>
            <a:r>
              <a:rPr lang="en-GB" dirty="0"/>
              <a:t> the classroom and</a:t>
            </a:r>
            <a:r>
              <a:rPr lang="en-GB" baseline="0" dirty="0"/>
              <a:t> parish materials which have been created to prepare the P4 pupils for the reception of the Sacrament of First Holy Communion and to outline the ways in which you can support your child through this period of preparation. </a:t>
            </a:r>
          </a:p>
          <a:p>
            <a:endParaRPr lang="en-GB" dirty="0"/>
          </a:p>
        </p:txBody>
      </p:sp>
      <p:sp>
        <p:nvSpPr>
          <p:cNvPr id="4" name="Slide Number Placeholder 3"/>
          <p:cNvSpPr>
            <a:spLocks noGrp="1"/>
          </p:cNvSpPr>
          <p:nvPr>
            <p:ph type="sldNum" sz="quarter" idx="5"/>
          </p:nvPr>
        </p:nvSpPr>
        <p:spPr/>
        <p:txBody>
          <a:bodyPr/>
          <a:lstStyle/>
          <a:p>
            <a:fld id="{EEE89CF0-9490-4ACB-9305-CF4EA66846A5}" type="slidenum">
              <a:rPr lang="en-GB" smtClean="0"/>
              <a:t>1</a:t>
            </a:fld>
            <a:endParaRPr lang="en-GB"/>
          </a:p>
        </p:txBody>
      </p:sp>
    </p:spTree>
    <p:extLst>
      <p:ext uri="{BB962C8B-B14F-4D97-AF65-F5344CB8AC3E}">
        <p14:creationId xmlns:p14="http://schemas.microsoft.com/office/powerpoint/2010/main" val="2216858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Welcome </a:t>
            </a:r>
            <a:r>
              <a:rPr lang="en-GB" b="1" dirty="0"/>
              <a:t>and Introduction</a:t>
            </a:r>
          </a:p>
          <a:p>
            <a:endParaRPr lang="en-GB" dirty="0"/>
          </a:p>
          <a:p>
            <a:r>
              <a:rPr lang="en-GB" dirty="0"/>
              <a:t>The aim of this session is to provide an</a:t>
            </a:r>
            <a:r>
              <a:rPr lang="en-GB" baseline="0" dirty="0"/>
              <a:t> overview of</a:t>
            </a:r>
            <a:r>
              <a:rPr lang="en-GB" dirty="0"/>
              <a:t> the classroom and</a:t>
            </a:r>
            <a:r>
              <a:rPr lang="en-GB" baseline="0" dirty="0"/>
              <a:t> parish materials which have been created to prepare the P4 pupils for the reception of the Sacrament of First Holy Communion and to outline the ways in which you can support your child through this period of preparation. </a:t>
            </a:r>
          </a:p>
          <a:p>
            <a:endParaRPr lang="en-GB" dirty="0"/>
          </a:p>
        </p:txBody>
      </p:sp>
      <p:sp>
        <p:nvSpPr>
          <p:cNvPr id="4" name="Slide Number Placeholder 3"/>
          <p:cNvSpPr>
            <a:spLocks noGrp="1"/>
          </p:cNvSpPr>
          <p:nvPr>
            <p:ph type="sldNum" sz="quarter" idx="5"/>
          </p:nvPr>
        </p:nvSpPr>
        <p:spPr/>
        <p:txBody>
          <a:bodyPr/>
          <a:lstStyle/>
          <a:p>
            <a:fld id="{EEE89CF0-9490-4ACB-9305-CF4EA66846A5}" type="slidenum">
              <a:rPr lang="en-GB" smtClean="0"/>
              <a:t>3</a:t>
            </a:fld>
            <a:endParaRPr lang="en-GB"/>
          </a:p>
        </p:txBody>
      </p:sp>
    </p:spTree>
    <p:extLst>
      <p:ext uri="{BB962C8B-B14F-4D97-AF65-F5344CB8AC3E}">
        <p14:creationId xmlns:p14="http://schemas.microsoft.com/office/powerpoint/2010/main" val="187204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of all lets look at what we are aiming for with this new resource.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Light" panose="02040304050005020304" pitchFamily="18" charset="0"/>
                <a:ea typeface="+mn-lt"/>
                <a:cs typeface="+mn-lt"/>
              </a:rPr>
              <a:t>to support sacramental preparation in the home, school and parish through the provision of high-quality resources.</a:t>
            </a:r>
            <a:endParaRPr lang="en-US" dirty="0"/>
          </a:p>
          <a:p>
            <a:endParaRPr lang="en-US" dirty="0"/>
          </a:p>
          <a:p>
            <a:r>
              <a:rPr lang="en-US" sz="1200" dirty="0">
                <a:latin typeface="Amasis MT Pro Light" panose="02040304050005020304" pitchFamily="18" charset="0"/>
                <a:ea typeface="+mn-lt"/>
                <a:cs typeface="+mn-lt"/>
              </a:rPr>
              <a:t>to ensure that pupils are prepared well to receive the Eucharist </a:t>
            </a:r>
          </a:p>
          <a:p>
            <a:endParaRPr lang="en-US" sz="1200" dirty="0">
              <a:latin typeface="Amasis MT Pro Light" panose="02040304050005020304" pitchFamily="18" charset="0"/>
              <a:ea typeface="+mn-lt"/>
              <a:cs typeface="+mn-lt"/>
            </a:endParaRPr>
          </a:p>
          <a:p>
            <a:r>
              <a:rPr lang="en-US" sz="1200" dirty="0">
                <a:latin typeface="Amasis MT Pro Light" panose="02040304050005020304" pitchFamily="18" charset="0"/>
                <a:ea typeface="+mn-lt"/>
                <a:cs typeface="+mn-lt"/>
              </a:rPr>
              <a:t>to encourage reverence and participation in the Mass </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5A39A7-8869-4A88-838A-26FDC2E6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7991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resources are available to help schools, parishes and parents to work together to achieve this. </a:t>
            </a:r>
          </a:p>
          <a:p>
            <a:endParaRPr lang="en-US" dirty="0"/>
          </a:p>
          <a:p>
            <a:r>
              <a:rPr lang="en-US" sz="1200" b="1" dirty="0">
                <a:latin typeface="Amasis MT Pro Light" panose="02040304050005020304" pitchFamily="18" charset="0"/>
                <a:ea typeface="+mn-lt"/>
                <a:cs typeface="+mn-lt"/>
              </a:rPr>
              <a:t>School Lessons</a:t>
            </a:r>
          </a:p>
          <a:p>
            <a:endParaRPr lang="en-US" sz="1200" b="1" dirty="0">
              <a:latin typeface="Amasis MT Pro Light" panose="02040304050005020304" pitchFamily="18" charset="0"/>
              <a:ea typeface="+mn-lt"/>
              <a:cs typeface="+mn-lt"/>
            </a:endParaRPr>
          </a:p>
          <a:p>
            <a:r>
              <a:rPr lang="en-GB" dirty="0"/>
              <a:t>The materials for class teachers will guide the Religious Education programme in school during the period leading up to the celebration of the Sacrament of First Communion. It is anticipated that this period will be around 6 weeks in length</a:t>
            </a:r>
            <a:r>
              <a:rPr lang="en-GB" baseline="0" dirty="0"/>
              <a:t> and t</a:t>
            </a:r>
            <a:r>
              <a:rPr lang="en-GB" dirty="0"/>
              <a:t>here are around 18 lessons in total. </a:t>
            </a:r>
          </a:p>
          <a:p>
            <a:endParaRPr lang="en-GB" dirty="0"/>
          </a:p>
          <a:p>
            <a:r>
              <a:rPr lang="en-GB" dirty="0"/>
              <a:t>The class lessons are rooted in prayer and scripture. Each lesson is either began or brought to a close through prayer and the</a:t>
            </a:r>
            <a:r>
              <a:rPr lang="en-GB" baseline="0" dirty="0"/>
              <a:t> pupils </a:t>
            </a:r>
            <a:r>
              <a:rPr lang="en-GB" dirty="0"/>
              <a:t>listen to and reflect on a variety of scripture passages. Art, drama and music are also widely used  to bring the lessons to life for the pupils. </a:t>
            </a:r>
          </a:p>
          <a:p>
            <a:endParaRPr lang="en-US" sz="1200" b="1" dirty="0">
              <a:latin typeface="Amasis MT Pro Light" panose="02040304050005020304" pitchFamily="18" charset="0"/>
              <a:ea typeface="+mn-lt"/>
              <a:cs typeface="+mn-lt"/>
            </a:endParaRPr>
          </a:p>
          <a:p>
            <a:pPr marL="0" indent="0" defTabSz="914400">
              <a:lnSpc>
                <a:spcPct val="90000"/>
              </a:lnSpc>
              <a:spcAft>
                <a:spcPts val="600"/>
              </a:spcAft>
              <a:buFont typeface="Arial" panose="020B0604020202020204" pitchFamily="34" charset="0"/>
              <a:buNone/>
            </a:pPr>
            <a:endParaRPr lang="en-US" sz="1200" dirty="0">
              <a:latin typeface="Amasis MT Pro Light" panose="02040304050005020304" pitchFamily="18" charset="0"/>
              <a:ea typeface="+mn-lt"/>
              <a:cs typeface="+mn-lt"/>
            </a:endParaRPr>
          </a:p>
          <a:p>
            <a:pPr marL="0" indent="0" defTabSz="914400">
              <a:lnSpc>
                <a:spcPct val="90000"/>
              </a:lnSpc>
              <a:spcAft>
                <a:spcPts val="600"/>
              </a:spcAft>
              <a:buFont typeface="Arial" panose="020B0604020202020204" pitchFamily="34" charset="0"/>
              <a:buNone/>
            </a:pPr>
            <a:r>
              <a:rPr lang="en-US" sz="1200" b="1" dirty="0">
                <a:latin typeface="Amasis MT Pro Light" panose="02040304050005020304" pitchFamily="18" charset="0"/>
                <a:ea typeface="+mn-lt"/>
                <a:cs typeface="+mn-lt"/>
              </a:rPr>
              <a:t>Additional learning about the Mass </a:t>
            </a:r>
            <a:r>
              <a:rPr lang="en-US" sz="1200" dirty="0" smtClean="0">
                <a:latin typeface="Amasis MT Pro Light" panose="02040304050005020304" pitchFamily="18" charset="0"/>
                <a:ea typeface="+mn-lt"/>
                <a:cs typeface="+mn-lt"/>
              </a:rPr>
              <a:t>will be undertaken</a:t>
            </a:r>
            <a:r>
              <a:rPr lang="en-US" sz="1200" baseline="0" dirty="0" smtClean="0">
                <a:latin typeface="Amasis MT Pro Light" panose="02040304050005020304" pitchFamily="18" charset="0"/>
                <a:ea typeface="+mn-lt"/>
                <a:cs typeface="+mn-lt"/>
              </a:rPr>
              <a:t> prior to the First Communion Lessons.</a:t>
            </a:r>
          </a:p>
          <a:p>
            <a:pPr marL="0" indent="0" defTabSz="914400">
              <a:lnSpc>
                <a:spcPct val="90000"/>
              </a:lnSpc>
              <a:spcAft>
                <a:spcPts val="600"/>
              </a:spcAft>
              <a:buFont typeface="Arial" panose="020B0604020202020204" pitchFamily="34" charset="0"/>
              <a:buNone/>
            </a:pPr>
            <a:r>
              <a:rPr lang="en-US" sz="1200" dirty="0">
                <a:latin typeface="Amasis MT Pro Light" panose="02040304050005020304" pitchFamily="18" charset="0"/>
                <a:ea typeface="+mn-lt"/>
                <a:cs typeface="+mn-lt"/>
              </a:rPr>
              <a:t> </a:t>
            </a:r>
            <a:r>
              <a:rPr lang="en-US" sz="1200" dirty="0" smtClean="0">
                <a:latin typeface="Amasis MT Pro Light" panose="02040304050005020304" pitchFamily="18" charset="0"/>
                <a:ea typeface="+mn-lt"/>
                <a:cs typeface="+mn-lt"/>
              </a:rPr>
              <a:t>We</a:t>
            </a:r>
            <a:r>
              <a:rPr lang="en-US" sz="1200" baseline="0" dirty="0" smtClean="0">
                <a:latin typeface="Amasis MT Pro Light" panose="02040304050005020304" pitchFamily="18" charset="0"/>
                <a:ea typeface="+mn-lt"/>
                <a:cs typeface="+mn-lt"/>
              </a:rPr>
              <a:t> are learning to </a:t>
            </a:r>
            <a:r>
              <a:rPr lang="en-US" sz="1200" baseline="0" dirty="0" smtClean="0">
                <a:latin typeface="Amasis MT Pro Light" panose="02040304050005020304" pitchFamily="18" charset="0"/>
                <a:ea typeface="+mn-ea"/>
                <a:cs typeface="+mn-cs"/>
              </a:rPr>
              <a:t>u</a:t>
            </a:r>
            <a:r>
              <a:rPr lang="en-US" sz="1200" dirty="0" smtClean="0">
                <a:latin typeface="Amasis MT Pro Light" panose="02040304050005020304" pitchFamily="18" charset="0"/>
              </a:rPr>
              <a:t>nderstand </a:t>
            </a:r>
            <a:r>
              <a:rPr lang="en-US" sz="1200" dirty="0">
                <a:latin typeface="Amasis MT Pro Light" panose="02040304050005020304" pitchFamily="18" charset="0"/>
              </a:rPr>
              <a:t>Gestures, </a:t>
            </a:r>
            <a:r>
              <a:rPr lang="en-US" sz="1200" dirty="0" smtClean="0">
                <a:latin typeface="Amasis MT Pro Light" panose="02040304050005020304" pitchFamily="18" charset="0"/>
              </a:rPr>
              <a:t>Learn Responses</a:t>
            </a:r>
            <a:r>
              <a:rPr lang="en-US" sz="1200" baseline="0" dirty="0" smtClean="0">
                <a:latin typeface="Amasis MT Pro Light" panose="02040304050005020304" pitchFamily="18" charset="0"/>
              </a:rPr>
              <a:t> and </a:t>
            </a:r>
            <a:r>
              <a:rPr lang="en-US" sz="1200" dirty="0" smtClean="0">
                <a:latin typeface="Amasis MT Pro Light" panose="02040304050005020304" pitchFamily="18" charset="0"/>
              </a:rPr>
              <a:t> Understand </a:t>
            </a:r>
            <a:r>
              <a:rPr lang="en-US" sz="1200" dirty="0">
                <a:latin typeface="Amasis MT Pro Light" panose="02040304050005020304" pitchFamily="18" charset="0"/>
              </a:rPr>
              <a:t>silences</a:t>
            </a:r>
          </a:p>
          <a:p>
            <a:pPr indent="-228600" defTabSz="914400">
              <a:lnSpc>
                <a:spcPct val="90000"/>
              </a:lnSpc>
              <a:spcAft>
                <a:spcPts val="600"/>
              </a:spcAft>
              <a:buFont typeface="Arial" panose="020B0604020202020204" pitchFamily="34" charset="0"/>
              <a:buChar char="•"/>
            </a:pPr>
            <a:endParaRPr lang="en-US" sz="1200" dirty="0">
              <a:latin typeface="Amasis MT Pro Light" panose="02040304050005020304" pitchFamily="18" charset="0"/>
            </a:endParaRPr>
          </a:p>
          <a:p>
            <a:endParaRPr lang="en-US" sz="1200" dirty="0">
              <a:latin typeface="Amasis MT Pro Light" panose="02040304050005020304" pitchFamily="18" charset="0"/>
            </a:endParaRPr>
          </a:p>
          <a:p>
            <a:r>
              <a:rPr lang="en-US" sz="1200" b="1" dirty="0">
                <a:latin typeface="Amasis MT Pro Light" panose="02040304050005020304" pitchFamily="18" charset="0"/>
                <a:ea typeface="+mn-lt"/>
                <a:cs typeface="+mn-lt"/>
              </a:rPr>
              <a:t>Eucharistic Adoration </a:t>
            </a:r>
            <a:r>
              <a:rPr lang="en-US" sz="1200" dirty="0">
                <a:latin typeface="Amasis MT Pro Light" panose="02040304050005020304" pitchFamily="18" charset="0"/>
                <a:ea typeface="+mn-lt"/>
                <a:cs typeface="+mn-lt"/>
              </a:rPr>
              <a:t>4 session to be undertaken throughout the year prior to First Communion. </a:t>
            </a:r>
            <a:r>
              <a:rPr lang="en-US" sz="1200" dirty="0" smtClean="0">
                <a:latin typeface="Amasis MT Pro Light" panose="02040304050005020304" pitchFamily="18" charset="0"/>
                <a:ea typeface="+mn-lt"/>
                <a:cs typeface="+mn-lt"/>
              </a:rPr>
              <a:t> </a:t>
            </a:r>
          </a:p>
          <a:p>
            <a:endParaRPr lang="en-US" sz="1200" dirty="0" smtClean="0">
              <a:latin typeface="Amasis MT Pro Light" panose="02040304050005020304" pitchFamily="18" charset="0"/>
              <a:ea typeface="+mn-lt"/>
              <a:cs typeface="+mn-lt"/>
            </a:endParaRPr>
          </a:p>
          <a:p>
            <a:r>
              <a:rPr lang="en-US" sz="1200" dirty="0" smtClean="0">
                <a:latin typeface="Amasis MT Pro Light" panose="02040304050005020304" pitchFamily="18" charset="0"/>
                <a:ea typeface="+mn-lt"/>
                <a:cs typeface="+mn-lt"/>
              </a:rPr>
              <a:t>We have already participated in one adoration session at Turnbull</a:t>
            </a:r>
            <a:r>
              <a:rPr lang="en-US" sz="1200" baseline="0" dirty="0" smtClean="0">
                <a:latin typeface="Amasis MT Pro Light" panose="02040304050005020304" pitchFamily="18" charset="0"/>
                <a:ea typeface="+mn-lt"/>
                <a:cs typeface="+mn-lt"/>
              </a:rPr>
              <a:t> High School Earlier in the year and we have a further 3 planned prior to First Communion.</a:t>
            </a:r>
          </a:p>
          <a:p>
            <a:endParaRPr lang="en-US" sz="1200" dirty="0">
              <a:latin typeface="Amasis MT Pro Light" panose="02040304050005020304" pitchFamily="18" charset="0"/>
              <a:ea typeface="+mn-lt"/>
              <a:cs typeface="+mn-lt"/>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5A39A7-8869-4A88-838A-26FDC2E6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44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I’ll provide you with a brief overview of themes covered in the school lessons:</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There are three introductory lessons to </a:t>
            </a:r>
            <a:r>
              <a:rPr lang="en-GB" sz="1200" kern="1200" dirty="0">
                <a:solidFill>
                  <a:schemeClr val="tx1"/>
                </a:solidFill>
                <a:effectLst/>
                <a:latin typeface="+mn-lt"/>
                <a:ea typeface="+mn-ea"/>
                <a:cs typeface="+mn-cs"/>
              </a:rPr>
              <a:t>prepare the pupils for the subsequent learning and the remaining </a:t>
            </a:r>
            <a:r>
              <a:rPr lang="en-GB" sz="1200" kern="1200" dirty="0" smtClean="0">
                <a:solidFill>
                  <a:schemeClr val="tx1"/>
                </a:solidFill>
                <a:effectLst/>
                <a:latin typeface="+mn-lt"/>
                <a:ea typeface="+mn-ea"/>
                <a:cs typeface="+mn-cs"/>
              </a:rPr>
              <a:t>lessons </a:t>
            </a:r>
            <a:r>
              <a:rPr lang="en-GB" sz="1200" kern="1200" dirty="0">
                <a:solidFill>
                  <a:schemeClr val="tx1"/>
                </a:solidFill>
                <a:effectLst/>
                <a:latin typeface="+mn-lt"/>
                <a:ea typeface="+mn-ea"/>
                <a:cs typeface="+mn-cs"/>
              </a:rPr>
              <a:t>have been</a:t>
            </a:r>
            <a:r>
              <a:rPr lang="en-GB" sz="1200" kern="1200" baseline="0" dirty="0">
                <a:solidFill>
                  <a:schemeClr val="tx1"/>
                </a:solidFill>
                <a:effectLst/>
                <a:latin typeface="+mn-lt"/>
                <a:ea typeface="+mn-ea"/>
                <a:cs typeface="+mn-cs"/>
              </a:rPr>
              <a:t> organised into 5 weeks anticipating that the teacher will complete approximately</a:t>
            </a:r>
            <a:r>
              <a:rPr lang="en-GB" sz="1200" kern="1200" dirty="0">
                <a:solidFill>
                  <a:schemeClr val="tx1"/>
                </a:solidFill>
                <a:effectLst/>
                <a:latin typeface="+mn-lt"/>
                <a:ea typeface="+mn-ea"/>
                <a:cs typeface="+mn-cs"/>
              </a:rPr>
              <a:t> three lessons a week. </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The lessons take a very interdisciplinary and connect to other aspects of the pupils’ learning in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In the introductory lessons the pupils explore what it means to be created in God’s image and how they might follow the example of Jesus in living a life of holiness. They reflect on Old Testament passages where God looked after His people and then think about it means to be part of a Community of Faith.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In Week One: the pupils learn that just as their bodies need certain things to be physically healthy so too do we need certain things to be ‘spiritually healthy’: prayer, the Sacraments, the Eucharist, Scripture. They then learn about the Seven Sacraments and the spiritual nourishment that we receive in the Eucharist.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The learning in weeks two, three and four link closely to what the pupils will be learning during Lent.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In Week Two: They explore the themes of Passover, Thanksgiving and that through the Mass we give thanks to God. Using drama techniques they recount what happened at the Last Supper and then learn about the links between the Last Supper and the Mass.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In Weeks Three and Four: The pupils learn about sacrifice and love and that just as the Risen Jesus was truly present with his disciples after His Resurrection He is also truly present with us at every Mass.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Finally in Week Five: the pupils learn about the Mass through the story of the disciples on the Road to Emmaus. They will also have the opportunity to receive the Sacrament of Reconciliation in school that week.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5A39A7-8869-4A88-838A-26FDC2E6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26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 Therese of Lisieux is the patron of the programme. Throughout the lessons and workbook St Therese will ask the pupils questions and share ‘top tips’ for First Communion preparation and participation in the Mass. S</a:t>
            </a:r>
            <a:r>
              <a:rPr lang="en-GB" sz="1200" kern="1200" dirty="0">
                <a:solidFill>
                  <a:schemeClr val="tx1"/>
                </a:solidFill>
                <a:effectLst/>
                <a:latin typeface="Amasis MT Pro Light" panose="02040304050005020304" pitchFamily="18" charset="0"/>
                <a:ea typeface="+mn-ea"/>
                <a:cs typeface="+mn-cs"/>
              </a:rPr>
              <a:t>he will also introduce a quote from one of her friends the saints each week for the pupils to reflect on. </a:t>
            </a:r>
            <a:endParaRPr lang="en-GB" sz="1200" dirty="0">
              <a:latin typeface="Amasis MT Pro Light" panose="020403040500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masis MT Pro Light" panose="020403040500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masis MT Pro Light" panose="02040304050005020304" pitchFamily="18" charset="0"/>
              </a:rPr>
              <a:t>As a child Therese was desperate to receive Jesus in the Eucharist at her First Communion and prepared to do so in a special way, she loved to pray before Jesus in the Blessed Sacrament and her Little Way is an easy way for children to understand that the Mass doesn’t end in the Church that we are each called to live our faith and to go out and share the love of God with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masis MT Pro Light" panose="020403040500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masis MT Pro Light" panose="02040304050005020304" pitchFamily="18" charset="0"/>
                <a:ea typeface="+mn-ea"/>
                <a:cs typeface="+mn-cs"/>
              </a:rPr>
              <a:t>St Therese’s Top Tips for First Communion Preparation: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Amasis MT Pro Light" panose="02040304050005020304" pitchFamily="18" charset="0"/>
              <a:ea typeface="+mn-ea"/>
              <a:cs typeface="+mn-cs"/>
            </a:endParaRPr>
          </a:p>
          <a:p>
            <a:pPr marL="171450" indent="-171450">
              <a:buFont typeface="Arial" panose="020B0604020202020204" pitchFamily="34" charset="0"/>
              <a:buChar char="•"/>
            </a:pPr>
            <a:r>
              <a:rPr lang="en-US" sz="1200" dirty="0">
                <a:latin typeface="Amasis MT Pro Light" panose="02040304050005020304" pitchFamily="18" charset="0"/>
              </a:rPr>
              <a:t>Pray to Jesus every day asking Him to help you to prepare well for your First Holy Communion</a:t>
            </a:r>
          </a:p>
          <a:p>
            <a:pPr marL="171450" indent="-171450">
              <a:buFont typeface="Arial" panose="020B0604020202020204" pitchFamily="34" charset="0"/>
              <a:buChar char="•"/>
            </a:pPr>
            <a:endParaRPr lang="en-US" sz="1200" dirty="0">
              <a:latin typeface="Amasis MT Pro Light" panose="02040304050005020304" pitchFamily="18" charset="0"/>
            </a:endParaRPr>
          </a:p>
          <a:p>
            <a:pPr marL="171450" indent="-171450">
              <a:buFont typeface="Arial" panose="020B0604020202020204" pitchFamily="34" charset="0"/>
              <a:buChar char="•"/>
            </a:pPr>
            <a:r>
              <a:rPr lang="en-US" sz="1200" dirty="0">
                <a:latin typeface="Amasis MT Pro Light" panose="02040304050005020304" pitchFamily="18" charset="0"/>
              </a:rPr>
              <a:t>Go to Mass every Sunday</a:t>
            </a:r>
          </a:p>
          <a:p>
            <a:pPr marL="171450" indent="-171450">
              <a:buFont typeface="Arial" panose="020B0604020202020204" pitchFamily="34" charset="0"/>
              <a:buChar char="•"/>
            </a:pPr>
            <a:endParaRPr lang="en-US" sz="1200" dirty="0">
              <a:latin typeface="Amasis MT Pro Light" panose="02040304050005020304" pitchFamily="18" charset="0"/>
            </a:endParaRPr>
          </a:p>
          <a:p>
            <a:pPr marL="171450" indent="-171450">
              <a:buFont typeface="Arial" panose="020B0604020202020204" pitchFamily="34" charset="0"/>
              <a:buChar char="•"/>
            </a:pPr>
            <a:r>
              <a:rPr lang="en-US" sz="1200" dirty="0">
                <a:latin typeface="Amasis MT Pro Light" panose="02040304050005020304" pitchFamily="18" charset="0"/>
              </a:rPr>
              <a:t>Visit Jesus in the Blessed Sacrament/Adoration</a:t>
            </a:r>
          </a:p>
          <a:p>
            <a:pPr marL="171450" indent="-171450">
              <a:buFont typeface="Arial" panose="020B0604020202020204" pitchFamily="34" charset="0"/>
              <a:buChar char="•"/>
            </a:pPr>
            <a:endParaRPr lang="en-US" sz="1200" dirty="0">
              <a:latin typeface="Amasis MT Pro Light" panose="02040304050005020304" pitchFamily="18" charset="0"/>
            </a:endParaRPr>
          </a:p>
          <a:p>
            <a:pPr marL="171450" indent="-171450">
              <a:buFont typeface="Arial" panose="020B0604020202020204" pitchFamily="34" charset="0"/>
              <a:buChar char="•"/>
            </a:pPr>
            <a:r>
              <a:rPr lang="en-US" sz="1200" dirty="0">
                <a:latin typeface="Amasis MT Pro Light" panose="02040304050005020304" pitchFamily="18" charset="0"/>
              </a:rPr>
              <a:t>Use my </a:t>
            </a:r>
            <a:r>
              <a:rPr lang="en-US" sz="1200" i="1" dirty="0">
                <a:latin typeface="Amasis MT Pro Light" panose="02040304050005020304" pitchFamily="18" charset="0"/>
              </a:rPr>
              <a:t>Little Way </a:t>
            </a:r>
            <a:r>
              <a:rPr lang="en-US" sz="1200" dirty="0">
                <a:latin typeface="Amasis MT Pro Light" panose="02040304050005020304" pitchFamily="18" charset="0"/>
              </a:rPr>
              <a:t>to show God’s love to others</a:t>
            </a:r>
            <a:endParaRPr lang="en-US" sz="1200" i="1" dirty="0">
              <a:latin typeface="Amasis MT Pro Light" panose="020403040500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5A39A7-8869-4A88-838A-26FDC2E60A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600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masis MT Pro Light" panose="02040304050005020304" pitchFamily="18" charset="0"/>
              </a:rPr>
              <a:t>Resources for Home: </a:t>
            </a:r>
          </a:p>
          <a:p>
            <a:endParaRPr lang="en-US" sz="1200" b="1" dirty="0" smtClean="0">
              <a:latin typeface="Amasis MT Pro Light" panose="02040304050005020304" pitchFamily="18" charset="0"/>
            </a:endParaRPr>
          </a:p>
          <a:p>
            <a:r>
              <a:rPr lang="en-US" u="sng" dirty="0" smtClean="0">
                <a:latin typeface="Amasis MT Pro Light" panose="02040304050005020304" pitchFamily="18" charset="0"/>
              </a:rPr>
              <a:t>Pupil workbook </a:t>
            </a:r>
            <a:r>
              <a:rPr lang="en-US" dirty="0" smtClean="0">
                <a:latin typeface="Amasis MT Pro Light" panose="02040304050005020304" pitchFamily="18" charset="0"/>
              </a:rPr>
              <a:t>– 4 x Home Sessions</a:t>
            </a:r>
          </a:p>
          <a:p>
            <a:endParaRPr lang="en-US" sz="1200" dirty="0" smtClean="0">
              <a:latin typeface="Amasis MT Pro Light" panose="02040304050005020304" pitchFamily="18" charset="0"/>
            </a:endParaRPr>
          </a:p>
          <a:p>
            <a:r>
              <a:rPr lang="en-US" sz="1200" dirty="0" smtClean="0">
                <a:latin typeface="Amasis MT Pro Light" panose="02040304050005020304" pitchFamily="18" charset="0"/>
              </a:rPr>
              <a:t>The </a:t>
            </a:r>
            <a:r>
              <a:rPr lang="en-US" sz="1200" b="1" dirty="0">
                <a:latin typeface="Amasis MT Pro Light" panose="02040304050005020304" pitchFamily="18" charset="0"/>
              </a:rPr>
              <a:t>pupil workbook </a:t>
            </a:r>
            <a:r>
              <a:rPr lang="en-US" sz="1200" dirty="0">
                <a:latin typeface="Amasis MT Pro Light" panose="02040304050005020304" pitchFamily="18" charset="0"/>
              </a:rPr>
              <a:t>has a combination of activities for class and home. There are 4 x Home Sessions in total. These reflect the learning that has been undertaken in class</a:t>
            </a:r>
          </a:p>
          <a:p>
            <a:r>
              <a:rPr lang="en-US" sz="1200" dirty="0">
                <a:latin typeface="Amasis MT Pro Light" panose="02040304050005020304" pitchFamily="18" charset="0"/>
              </a:rPr>
              <a:t>When it is time to complete the Home Session </a:t>
            </a:r>
            <a:r>
              <a:rPr lang="en-US" sz="1200" dirty="0" smtClean="0">
                <a:latin typeface="Amasis MT Pro Light" panose="02040304050005020304" pitchFamily="18" charset="0"/>
              </a:rPr>
              <a:t>I will </a:t>
            </a:r>
            <a:r>
              <a:rPr lang="en-US" sz="1200" dirty="0">
                <a:latin typeface="Amasis MT Pro Light" panose="02040304050005020304" pitchFamily="18" charset="0"/>
              </a:rPr>
              <a:t>send the workbook home and you will find the date by which it should be completed on pg4. </a:t>
            </a:r>
          </a:p>
          <a:p>
            <a:endParaRPr lang="en-US" sz="1200" dirty="0">
              <a:latin typeface="Amasis MT Pro Light" panose="020403040500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Light" panose="02040304050005020304" pitchFamily="18" charset="0"/>
              </a:rPr>
              <a:t>The notes for the parent/guardian outline what the child has been learning in school that week and guidance on completing the activities. Each Home Session includes a short time of prayer where you can light a candle, listen to a short piece of scripture and pray together. You may wish to involve other siblings in the time of prayer too. </a:t>
            </a:r>
          </a:p>
          <a:p>
            <a:endParaRPr lang="en-US" sz="1200" dirty="0">
              <a:latin typeface="Amasis MT Pro Light" panose="02040304050005020304" pitchFamily="18" charset="0"/>
            </a:endParaRPr>
          </a:p>
          <a:p>
            <a:pPr defTabSz="918698">
              <a:defRPr/>
            </a:pPr>
            <a:r>
              <a:rPr lang="en-GB" baseline="0" dirty="0" smtClean="0"/>
              <a:t>You’ll </a:t>
            </a:r>
            <a:r>
              <a:rPr lang="en-GB" baseline="0" dirty="0"/>
              <a:t>see at the bottom of the page a note in bold asking that you ensure the pupils have their workbook with them in school every day (even if they have not fully completed the session) to allow them to complete their class activities. </a:t>
            </a:r>
          </a:p>
          <a:p>
            <a:pPr defTabSz="918698">
              <a:defRPr/>
            </a:pPr>
            <a:endParaRPr lang="en-GB" baseline="0" dirty="0"/>
          </a:p>
          <a:p>
            <a:pPr defTabSz="918698">
              <a:defRPr/>
            </a:pPr>
            <a:r>
              <a:rPr lang="en-GB" baseline="0" dirty="0"/>
              <a:t>If you would prefer to listen to the instructions for the Home Session, you can scan the QR Code at the top righthand corner. </a:t>
            </a:r>
            <a:endParaRPr lang="en-GB" dirty="0"/>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masis MT Pro Light" panose="02040304050005020304" pitchFamily="18" charset="0"/>
              </a:rPr>
              <a:t>The Archdiocese of Glasgow has produced a </a:t>
            </a:r>
            <a:r>
              <a:rPr lang="en-US" sz="1200" b="1" dirty="0">
                <a:latin typeface="Amasis MT Pro Light" panose="02040304050005020304" pitchFamily="18" charset="0"/>
              </a:rPr>
              <a:t>Parent handbook </a:t>
            </a:r>
            <a:r>
              <a:rPr lang="en-US" sz="1200" dirty="0">
                <a:latin typeface="Amasis MT Pro Light" panose="02040304050005020304" pitchFamily="18" charset="0"/>
              </a:rPr>
              <a:t>with information to help you accompany your child through the process. It includes: suggestions on how you can support your child at home, prayers that the children should be familiar with, links to resources and websites to support parents, the order of the Mass, additional reading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masis MT Pro Light" panose="020403040500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masis MT Pro Light" panose="02040304050005020304" pitchFamily="18" charset="0"/>
              </a:rPr>
              <a:t>These </a:t>
            </a:r>
            <a:r>
              <a:rPr lang="en-US" sz="1200" dirty="0">
                <a:latin typeface="Amasis MT Pro Light" panose="02040304050005020304" pitchFamily="18" charset="0"/>
              </a:rPr>
              <a:t>can be purchased by </a:t>
            </a:r>
            <a:r>
              <a:rPr lang="en-US" sz="1200" dirty="0" smtClean="0">
                <a:latin typeface="Amasis MT Pro Light" panose="02040304050005020304" pitchFamily="18" charset="0"/>
              </a:rPr>
              <a:t>contacting the Archdiocese or your</a:t>
            </a:r>
            <a:r>
              <a:rPr lang="en-US" sz="1200" baseline="0" dirty="0" smtClean="0">
                <a:latin typeface="Amasis MT Pro Light" panose="02040304050005020304" pitchFamily="18" charset="0"/>
              </a:rPr>
              <a:t> parish. </a:t>
            </a:r>
            <a:endParaRPr lang="en-US" sz="1200" dirty="0" smtClean="0">
              <a:latin typeface="Amasis MT Pro Light" panose="020403040500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masis MT Pro Light" panose="020403040500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masis MT Pro Light" panose="020403040500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51D711-1410-4CFC-AAC4-0765E60260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90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back of the pupil workbook you will find additional resources which can be used to support your child. </a:t>
            </a:r>
          </a:p>
          <a:p>
            <a:endParaRPr lang="en-US" dirty="0"/>
          </a:p>
          <a:p>
            <a:r>
              <a:rPr lang="en-US" dirty="0"/>
              <a:t>‘Participating in the Mass’ section: explains what is happening at each part of the Mass and includes all of the Mass responses as well as information about when we sit, stand and kneel. </a:t>
            </a:r>
          </a:p>
          <a:p>
            <a:endParaRPr lang="en-US" dirty="0"/>
          </a:p>
          <a:p>
            <a:r>
              <a:rPr lang="en-US" dirty="0"/>
              <a:t>‘What's on the Sanctuary’ section: provides an overview of what you can see on the sanctuary in your church and explains its significance/purpose. </a:t>
            </a:r>
          </a:p>
          <a:p>
            <a:endParaRPr lang="en-US" dirty="0"/>
          </a:p>
          <a:p>
            <a:r>
              <a:rPr lang="en-US" dirty="0"/>
              <a:t>‘Glossary’: can be used by your child at home or in school to record new words that they have learned and what they mean.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51D711-1410-4CFC-AAC4-0765E60260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110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E89CF0-9490-4ACB-9305-CF4EA66846A5}" type="slidenum">
              <a:rPr lang="en-GB" smtClean="0"/>
              <a:t>11</a:t>
            </a:fld>
            <a:endParaRPr lang="en-GB"/>
          </a:p>
        </p:txBody>
      </p:sp>
    </p:spTree>
    <p:extLst>
      <p:ext uri="{BB962C8B-B14F-4D97-AF65-F5344CB8AC3E}">
        <p14:creationId xmlns:p14="http://schemas.microsoft.com/office/powerpoint/2010/main" val="2706398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8AB87-57F8-8B29-64F3-139F9F85CE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BEB84F-C5D0-35C6-A8D1-12F5311C18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A6285D-31C7-F8C8-D634-B7209BF25312}"/>
              </a:ext>
            </a:extLst>
          </p:cNvPr>
          <p:cNvSpPr>
            <a:spLocks noGrp="1"/>
          </p:cNvSpPr>
          <p:nvPr>
            <p:ph type="dt" sz="half" idx="10"/>
          </p:nvPr>
        </p:nvSpPr>
        <p:spPr/>
        <p:txBody>
          <a:bodyPr/>
          <a:lstStyle/>
          <a:p>
            <a:fld id="{7EED2C93-063F-40BB-A704-57F29D253CC6}" type="datetimeFigureOut">
              <a:rPr lang="en-GB" smtClean="0"/>
              <a:t>08/03/2024</a:t>
            </a:fld>
            <a:endParaRPr lang="en-GB"/>
          </a:p>
        </p:txBody>
      </p:sp>
      <p:sp>
        <p:nvSpPr>
          <p:cNvPr id="5" name="Footer Placeholder 4">
            <a:extLst>
              <a:ext uri="{FF2B5EF4-FFF2-40B4-BE49-F238E27FC236}">
                <a16:creationId xmlns:a16="http://schemas.microsoft.com/office/drawing/2014/main" id="{96552AEC-3E85-E8C9-FE54-B2F3C923AB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E41627-B4F7-388E-6510-3616DAD9E74D}"/>
              </a:ext>
            </a:extLst>
          </p:cNvPr>
          <p:cNvSpPr>
            <a:spLocks noGrp="1"/>
          </p:cNvSpPr>
          <p:nvPr>
            <p:ph type="sldNum" sz="quarter" idx="12"/>
          </p:nvPr>
        </p:nvSpPr>
        <p:spPr/>
        <p:txBody>
          <a:bodyPr/>
          <a:lstStyle/>
          <a:p>
            <a:fld id="{38B5CE54-15F9-4C42-9EC5-BAB6769EED33}" type="slidenum">
              <a:rPr lang="en-GB" smtClean="0"/>
              <a:t>‹#›</a:t>
            </a:fld>
            <a:endParaRPr lang="en-GB"/>
          </a:p>
        </p:txBody>
      </p:sp>
    </p:spTree>
    <p:extLst>
      <p:ext uri="{BB962C8B-B14F-4D97-AF65-F5344CB8AC3E}">
        <p14:creationId xmlns:p14="http://schemas.microsoft.com/office/powerpoint/2010/main" val="93156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8C8D7-B5F3-0C5E-62DD-9349F6AB83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847CE5C-3916-F729-C6A4-4D36453943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5B13D8-7E35-2D84-5079-8F037650CDDE}"/>
              </a:ext>
            </a:extLst>
          </p:cNvPr>
          <p:cNvSpPr>
            <a:spLocks noGrp="1"/>
          </p:cNvSpPr>
          <p:nvPr>
            <p:ph type="dt" sz="half" idx="10"/>
          </p:nvPr>
        </p:nvSpPr>
        <p:spPr/>
        <p:txBody>
          <a:bodyPr/>
          <a:lstStyle/>
          <a:p>
            <a:fld id="{7EED2C93-063F-40BB-A704-57F29D253CC6}" type="datetimeFigureOut">
              <a:rPr lang="en-GB" smtClean="0"/>
              <a:t>08/03/2024</a:t>
            </a:fld>
            <a:endParaRPr lang="en-GB"/>
          </a:p>
        </p:txBody>
      </p:sp>
      <p:sp>
        <p:nvSpPr>
          <p:cNvPr id="5" name="Footer Placeholder 4">
            <a:extLst>
              <a:ext uri="{FF2B5EF4-FFF2-40B4-BE49-F238E27FC236}">
                <a16:creationId xmlns:a16="http://schemas.microsoft.com/office/drawing/2014/main" id="{937B1726-478C-0040-128D-D743940F1B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D9CFC-4DB5-DC73-D95D-B376F3959DFC}"/>
              </a:ext>
            </a:extLst>
          </p:cNvPr>
          <p:cNvSpPr>
            <a:spLocks noGrp="1"/>
          </p:cNvSpPr>
          <p:nvPr>
            <p:ph type="sldNum" sz="quarter" idx="12"/>
          </p:nvPr>
        </p:nvSpPr>
        <p:spPr/>
        <p:txBody>
          <a:bodyPr/>
          <a:lstStyle/>
          <a:p>
            <a:fld id="{38B5CE54-15F9-4C42-9EC5-BAB6769EED33}" type="slidenum">
              <a:rPr lang="en-GB" smtClean="0"/>
              <a:t>‹#›</a:t>
            </a:fld>
            <a:endParaRPr lang="en-GB"/>
          </a:p>
        </p:txBody>
      </p:sp>
    </p:spTree>
    <p:extLst>
      <p:ext uri="{BB962C8B-B14F-4D97-AF65-F5344CB8AC3E}">
        <p14:creationId xmlns:p14="http://schemas.microsoft.com/office/powerpoint/2010/main" val="153108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6BCE85-6C58-B40B-BDBD-411630BDD9C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A67598-BA94-DBCF-A708-5823A6B0F4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F8B45A-9F05-7108-DB24-0C8981CBAF4C}"/>
              </a:ext>
            </a:extLst>
          </p:cNvPr>
          <p:cNvSpPr>
            <a:spLocks noGrp="1"/>
          </p:cNvSpPr>
          <p:nvPr>
            <p:ph type="dt" sz="half" idx="10"/>
          </p:nvPr>
        </p:nvSpPr>
        <p:spPr/>
        <p:txBody>
          <a:bodyPr/>
          <a:lstStyle/>
          <a:p>
            <a:fld id="{7EED2C93-063F-40BB-A704-57F29D253CC6}" type="datetimeFigureOut">
              <a:rPr lang="en-GB" smtClean="0"/>
              <a:t>08/03/2024</a:t>
            </a:fld>
            <a:endParaRPr lang="en-GB"/>
          </a:p>
        </p:txBody>
      </p:sp>
      <p:sp>
        <p:nvSpPr>
          <p:cNvPr id="5" name="Footer Placeholder 4">
            <a:extLst>
              <a:ext uri="{FF2B5EF4-FFF2-40B4-BE49-F238E27FC236}">
                <a16:creationId xmlns:a16="http://schemas.microsoft.com/office/drawing/2014/main" id="{CE525106-6C74-97A8-14A7-9C6CA75409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B10955-9430-DFF4-B21E-7AAF43EAC4BE}"/>
              </a:ext>
            </a:extLst>
          </p:cNvPr>
          <p:cNvSpPr>
            <a:spLocks noGrp="1"/>
          </p:cNvSpPr>
          <p:nvPr>
            <p:ph type="sldNum" sz="quarter" idx="12"/>
          </p:nvPr>
        </p:nvSpPr>
        <p:spPr/>
        <p:txBody>
          <a:bodyPr/>
          <a:lstStyle/>
          <a:p>
            <a:fld id="{38B5CE54-15F9-4C42-9EC5-BAB6769EED33}" type="slidenum">
              <a:rPr lang="en-GB" smtClean="0"/>
              <a:t>‹#›</a:t>
            </a:fld>
            <a:endParaRPr lang="en-GB"/>
          </a:p>
        </p:txBody>
      </p:sp>
    </p:spTree>
    <p:extLst>
      <p:ext uri="{BB962C8B-B14F-4D97-AF65-F5344CB8AC3E}">
        <p14:creationId xmlns:p14="http://schemas.microsoft.com/office/powerpoint/2010/main" val="1616608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59243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28117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0457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93310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52508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72556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83245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630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B9698-4C95-13A4-E143-2AD3B965E4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8DD439-F3D2-CCDF-7748-F432BB3633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AB2DDB-4E86-3FC3-2617-3DD309C91A91}"/>
              </a:ext>
            </a:extLst>
          </p:cNvPr>
          <p:cNvSpPr>
            <a:spLocks noGrp="1"/>
          </p:cNvSpPr>
          <p:nvPr>
            <p:ph type="dt" sz="half" idx="10"/>
          </p:nvPr>
        </p:nvSpPr>
        <p:spPr/>
        <p:txBody>
          <a:bodyPr/>
          <a:lstStyle/>
          <a:p>
            <a:fld id="{7EED2C93-063F-40BB-A704-57F29D253CC6}" type="datetimeFigureOut">
              <a:rPr lang="en-GB" smtClean="0"/>
              <a:t>08/03/2024</a:t>
            </a:fld>
            <a:endParaRPr lang="en-GB"/>
          </a:p>
        </p:txBody>
      </p:sp>
      <p:sp>
        <p:nvSpPr>
          <p:cNvPr id="5" name="Footer Placeholder 4">
            <a:extLst>
              <a:ext uri="{FF2B5EF4-FFF2-40B4-BE49-F238E27FC236}">
                <a16:creationId xmlns:a16="http://schemas.microsoft.com/office/drawing/2014/main" id="{3224581F-4E59-CF07-2691-4B11C27A7D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E389-DA26-4DA9-CD0E-97E230AB204C}"/>
              </a:ext>
            </a:extLst>
          </p:cNvPr>
          <p:cNvSpPr>
            <a:spLocks noGrp="1"/>
          </p:cNvSpPr>
          <p:nvPr>
            <p:ph type="sldNum" sz="quarter" idx="12"/>
          </p:nvPr>
        </p:nvSpPr>
        <p:spPr/>
        <p:txBody>
          <a:bodyPr/>
          <a:lstStyle/>
          <a:p>
            <a:fld id="{38B5CE54-15F9-4C42-9EC5-BAB6769EED33}" type="slidenum">
              <a:rPr lang="en-GB" smtClean="0"/>
              <a:t>‹#›</a:t>
            </a:fld>
            <a:endParaRPr lang="en-GB"/>
          </a:p>
        </p:txBody>
      </p:sp>
    </p:spTree>
    <p:extLst>
      <p:ext uri="{BB962C8B-B14F-4D97-AF65-F5344CB8AC3E}">
        <p14:creationId xmlns:p14="http://schemas.microsoft.com/office/powerpoint/2010/main" val="1800662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66513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242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7047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9E1F0B-BD56-46E3-B03E-95176791EF63}"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2CAB91-C4D6-4059-955C-D93B01F01E0E}" type="slidenum">
              <a:rPr lang="en-GB" smtClean="0"/>
              <a:t>‹#›</a:t>
            </a:fld>
            <a:endParaRPr lang="en-GB"/>
          </a:p>
        </p:txBody>
      </p:sp>
    </p:spTree>
    <p:extLst>
      <p:ext uri="{BB962C8B-B14F-4D97-AF65-F5344CB8AC3E}">
        <p14:creationId xmlns:p14="http://schemas.microsoft.com/office/powerpoint/2010/main" val="2003676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9E1F0B-BD56-46E3-B03E-95176791EF63}"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2CAB91-C4D6-4059-955C-D93B01F01E0E}" type="slidenum">
              <a:rPr lang="en-GB" smtClean="0"/>
              <a:t>‹#›</a:t>
            </a:fld>
            <a:endParaRPr lang="en-GB"/>
          </a:p>
        </p:txBody>
      </p:sp>
    </p:spTree>
    <p:extLst>
      <p:ext uri="{BB962C8B-B14F-4D97-AF65-F5344CB8AC3E}">
        <p14:creationId xmlns:p14="http://schemas.microsoft.com/office/powerpoint/2010/main" val="2054768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9E1F0B-BD56-46E3-B03E-95176791EF63}"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2CAB91-C4D6-4059-955C-D93B01F01E0E}" type="slidenum">
              <a:rPr lang="en-GB" smtClean="0"/>
              <a:t>‹#›</a:t>
            </a:fld>
            <a:endParaRPr lang="en-GB"/>
          </a:p>
        </p:txBody>
      </p:sp>
    </p:spTree>
    <p:extLst>
      <p:ext uri="{BB962C8B-B14F-4D97-AF65-F5344CB8AC3E}">
        <p14:creationId xmlns:p14="http://schemas.microsoft.com/office/powerpoint/2010/main" val="79354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9E1F0B-BD56-46E3-B03E-95176791EF63}"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2CAB91-C4D6-4059-955C-D93B01F01E0E}" type="slidenum">
              <a:rPr lang="en-GB" smtClean="0"/>
              <a:t>‹#›</a:t>
            </a:fld>
            <a:endParaRPr lang="en-GB"/>
          </a:p>
        </p:txBody>
      </p:sp>
    </p:spTree>
    <p:extLst>
      <p:ext uri="{BB962C8B-B14F-4D97-AF65-F5344CB8AC3E}">
        <p14:creationId xmlns:p14="http://schemas.microsoft.com/office/powerpoint/2010/main" val="2441910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9E1F0B-BD56-46E3-B03E-95176791EF63}" type="datetimeFigureOut">
              <a:rPr lang="en-GB" smtClean="0"/>
              <a:t>08/03/2024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2CAB91-C4D6-4059-955C-D93B01F01E0E}" type="slidenum">
              <a:rPr lang="en-GB" smtClean="0"/>
              <a:t>‹#›</a:t>
            </a:fld>
            <a:endParaRPr lang="en-GB"/>
          </a:p>
        </p:txBody>
      </p:sp>
    </p:spTree>
    <p:extLst>
      <p:ext uri="{BB962C8B-B14F-4D97-AF65-F5344CB8AC3E}">
        <p14:creationId xmlns:p14="http://schemas.microsoft.com/office/powerpoint/2010/main" val="282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9E1F0B-BD56-46E3-B03E-95176791EF63}" type="datetimeFigureOut">
              <a:rPr lang="en-GB" smtClean="0"/>
              <a:t>08/03/2024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2CAB91-C4D6-4059-955C-D93B01F01E0E}" type="slidenum">
              <a:rPr lang="en-GB" smtClean="0"/>
              <a:t>‹#›</a:t>
            </a:fld>
            <a:endParaRPr lang="en-GB"/>
          </a:p>
        </p:txBody>
      </p:sp>
    </p:spTree>
    <p:extLst>
      <p:ext uri="{BB962C8B-B14F-4D97-AF65-F5344CB8AC3E}">
        <p14:creationId xmlns:p14="http://schemas.microsoft.com/office/powerpoint/2010/main" val="4170965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9E1F0B-BD56-46E3-B03E-95176791EF63}" type="datetimeFigureOut">
              <a:rPr lang="en-GB" smtClean="0"/>
              <a:t>08/03/2024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2CAB91-C4D6-4059-955C-D93B01F01E0E}" type="slidenum">
              <a:rPr lang="en-GB" smtClean="0"/>
              <a:t>‹#›</a:t>
            </a:fld>
            <a:endParaRPr lang="en-GB"/>
          </a:p>
        </p:txBody>
      </p:sp>
    </p:spTree>
    <p:extLst>
      <p:ext uri="{BB962C8B-B14F-4D97-AF65-F5344CB8AC3E}">
        <p14:creationId xmlns:p14="http://schemas.microsoft.com/office/powerpoint/2010/main" val="54787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C4CA-40F6-C3A1-5B6E-20F1DB1733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E0745C-7C1C-DC65-6971-D7887027AF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B1CDEA-92DC-DF7E-F198-6D47531B71B1}"/>
              </a:ext>
            </a:extLst>
          </p:cNvPr>
          <p:cNvSpPr>
            <a:spLocks noGrp="1"/>
          </p:cNvSpPr>
          <p:nvPr>
            <p:ph type="dt" sz="half" idx="10"/>
          </p:nvPr>
        </p:nvSpPr>
        <p:spPr/>
        <p:txBody>
          <a:bodyPr/>
          <a:lstStyle/>
          <a:p>
            <a:fld id="{7EED2C93-063F-40BB-A704-57F29D253CC6}" type="datetimeFigureOut">
              <a:rPr lang="en-GB" smtClean="0"/>
              <a:t>08/03/2024</a:t>
            </a:fld>
            <a:endParaRPr lang="en-GB"/>
          </a:p>
        </p:txBody>
      </p:sp>
      <p:sp>
        <p:nvSpPr>
          <p:cNvPr id="5" name="Footer Placeholder 4">
            <a:extLst>
              <a:ext uri="{FF2B5EF4-FFF2-40B4-BE49-F238E27FC236}">
                <a16:creationId xmlns:a16="http://schemas.microsoft.com/office/drawing/2014/main" id="{AD5A20D9-267A-D3CA-6636-6E7F65F675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05C242-8AD1-D179-1AE7-C2746B972526}"/>
              </a:ext>
            </a:extLst>
          </p:cNvPr>
          <p:cNvSpPr>
            <a:spLocks noGrp="1"/>
          </p:cNvSpPr>
          <p:nvPr>
            <p:ph type="sldNum" sz="quarter" idx="12"/>
          </p:nvPr>
        </p:nvSpPr>
        <p:spPr/>
        <p:txBody>
          <a:bodyPr/>
          <a:lstStyle/>
          <a:p>
            <a:fld id="{38B5CE54-15F9-4C42-9EC5-BAB6769EED33}" type="slidenum">
              <a:rPr lang="en-GB" smtClean="0"/>
              <a:t>‹#›</a:t>
            </a:fld>
            <a:endParaRPr lang="en-GB"/>
          </a:p>
        </p:txBody>
      </p:sp>
    </p:spTree>
    <p:extLst>
      <p:ext uri="{BB962C8B-B14F-4D97-AF65-F5344CB8AC3E}">
        <p14:creationId xmlns:p14="http://schemas.microsoft.com/office/powerpoint/2010/main" val="4132934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9E1F0B-BD56-46E3-B03E-95176791EF63}"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2CAB91-C4D6-4059-955C-D93B01F01E0E}" type="slidenum">
              <a:rPr lang="en-GB" smtClean="0"/>
              <a:t>‹#›</a:t>
            </a:fld>
            <a:endParaRPr lang="en-GB"/>
          </a:p>
        </p:txBody>
      </p:sp>
    </p:spTree>
    <p:extLst>
      <p:ext uri="{BB962C8B-B14F-4D97-AF65-F5344CB8AC3E}">
        <p14:creationId xmlns:p14="http://schemas.microsoft.com/office/powerpoint/2010/main" val="2650588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9E1F0B-BD56-46E3-B03E-95176791EF63}"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2CAB91-C4D6-4059-955C-D93B01F01E0E}" type="slidenum">
              <a:rPr lang="en-GB" smtClean="0"/>
              <a:t>‹#›</a:t>
            </a:fld>
            <a:endParaRPr lang="en-GB"/>
          </a:p>
        </p:txBody>
      </p:sp>
    </p:spTree>
    <p:extLst>
      <p:ext uri="{BB962C8B-B14F-4D97-AF65-F5344CB8AC3E}">
        <p14:creationId xmlns:p14="http://schemas.microsoft.com/office/powerpoint/2010/main" val="38655367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9E1F0B-BD56-46E3-B03E-95176791EF63}"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2CAB91-C4D6-4059-955C-D93B01F01E0E}" type="slidenum">
              <a:rPr lang="en-GB" smtClean="0"/>
              <a:t>‹#›</a:t>
            </a:fld>
            <a:endParaRPr lang="en-GB"/>
          </a:p>
        </p:txBody>
      </p:sp>
    </p:spTree>
    <p:extLst>
      <p:ext uri="{BB962C8B-B14F-4D97-AF65-F5344CB8AC3E}">
        <p14:creationId xmlns:p14="http://schemas.microsoft.com/office/powerpoint/2010/main" val="3666905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9E1F0B-BD56-46E3-B03E-95176791EF63}"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2CAB91-C4D6-4059-955C-D93B01F01E0E}" type="slidenum">
              <a:rPr lang="en-GB" smtClean="0"/>
              <a:t>‹#›</a:t>
            </a:fld>
            <a:endParaRPr lang="en-GB"/>
          </a:p>
        </p:txBody>
      </p:sp>
    </p:spTree>
    <p:extLst>
      <p:ext uri="{BB962C8B-B14F-4D97-AF65-F5344CB8AC3E}">
        <p14:creationId xmlns:p14="http://schemas.microsoft.com/office/powerpoint/2010/main" val="77939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C231-1DB0-3975-3AFA-03AE2E1D66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D0D562-F81C-24A2-A42F-F58A731EB5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C04B4A-1D8B-6CB3-FE1C-58C37E82E2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F923F7-1817-C960-F9E9-6A20B3511D2B}"/>
              </a:ext>
            </a:extLst>
          </p:cNvPr>
          <p:cNvSpPr>
            <a:spLocks noGrp="1"/>
          </p:cNvSpPr>
          <p:nvPr>
            <p:ph type="dt" sz="half" idx="10"/>
          </p:nvPr>
        </p:nvSpPr>
        <p:spPr/>
        <p:txBody>
          <a:bodyPr/>
          <a:lstStyle/>
          <a:p>
            <a:fld id="{7EED2C93-063F-40BB-A704-57F29D253CC6}" type="datetimeFigureOut">
              <a:rPr lang="en-GB" smtClean="0"/>
              <a:t>08/03/2024</a:t>
            </a:fld>
            <a:endParaRPr lang="en-GB"/>
          </a:p>
        </p:txBody>
      </p:sp>
      <p:sp>
        <p:nvSpPr>
          <p:cNvPr id="6" name="Footer Placeholder 5">
            <a:extLst>
              <a:ext uri="{FF2B5EF4-FFF2-40B4-BE49-F238E27FC236}">
                <a16:creationId xmlns:a16="http://schemas.microsoft.com/office/drawing/2014/main" id="{8BA105B2-08B8-C114-EC63-6331DA1ADD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36C11E-9456-A4FA-864E-1FDBE4A58F50}"/>
              </a:ext>
            </a:extLst>
          </p:cNvPr>
          <p:cNvSpPr>
            <a:spLocks noGrp="1"/>
          </p:cNvSpPr>
          <p:nvPr>
            <p:ph type="sldNum" sz="quarter" idx="12"/>
          </p:nvPr>
        </p:nvSpPr>
        <p:spPr/>
        <p:txBody>
          <a:bodyPr/>
          <a:lstStyle/>
          <a:p>
            <a:fld id="{38B5CE54-15F9-4C42-9EC5-BAB6769EED33}" type="slidenum">
              <a:rPr lang="en-GB" smtClean="0"/>
              <a:t>‹#›</a:t>
            </a:fld>
            <a:endParaRPr lang="en-GB"/>
          </a:p>
        </p:txBody>
      </p:sp>
    </p:spTree>
    <p:extLst>
      <p:ext uri="{BB962C8B-B14F-4D97-AF65-F5344CB8AC3E}">
        <p14:creationId xmlns:p14="http://schemas.microsoft.com/office/powerpoint/2010/main" val="1007382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2C78-2CEB-EF2C-7710-8835EC965C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069698-BC84-42BE-37A1-FE0A48A51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3CA824-02CB-835A-DC7A-AF009DB130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93E291-20D1-5ABA-6FA2-60DA88D43A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754D30-D324-FB58-205D-F61A89D48C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019FF67-95B6-5050-F9BF-63F5EAC68EF8}"/>
              </a:ext>
            </a:extLst>
          </p:cNvPr>
          <p:cNvSpPr>
            <a:spLocks noGrp="1"/>
          </p:cNvSpPr>
          <p:nvPr>
            <p:ph type="dt" sz="half" idx="10"/>
          </p:nvPr>
        </p:nvSpPr>
        <p:spPr/>
        <p:txBody>
          <a:bodyPr/>
          <a:lstStyle/>
          <a:p>
            <a:fld id="{7EED2C93-063F-40BB-A704-57F29D253CC6}" type="datetimeFigureOut">
              <a:rPr lang="en-GB" smtClean="0"/>
              <a:t>08/03/2024</a:t>
            </a:fld>
            <a:endParaRPr lang="en-GB"/>
          </a:p>
        </p:txBody>
      </p:sp>
      <p:sp>
        <p:nvSpPr>
          <p:cNvPr id="8" name="Footer Placeholder 7">
            <a:extLst>
              <a:ext uri="{FF2B5EF4-FFF2-40B4-BE49-F238E27FC236}">
                <a16:creationId xmlns:a16="http://schemas.microsoft.com/office/drawing/2014/main" id="{7F4D20D8-525D-055C-D1D5-F409FAAAAF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EFA8A7-C1B8-4795-6B63-4F9319A033C2}"/>
              </a:ext>
            </a:extLst>
          </p:cNvPr>
          <p:cNvSpPr>
            <a:spLocks noGrp="1"/>
          </p:cNvSpPr>
          <p:nvPr>
            <p:ph type="sldNum" sz="quarter" idx="12"/>
          </p:nvPr>
        </p:nvSpPr>
        <p:spPr/>
        <p:txBody>
          <a:bodyPr/>
          <a:lstStyle/>
          <a:p>
            <a:fld id="{38B5CE54-15F9-4C42-9EC5-BAB6769EED33}" type="slidenum">
              <a:rPr lang="en-GB" smtClean="0"/>
              <a:t>‹#›</a:t>
            </a:fld>
            <a:endParaRPr lang="en-GB"/>
          </a:p>
        </p:txBody>
      </p:sp>
    </p:spTree>
    <p:extLst>
      <p:ext uri="{BB962C8B-B14F-4D97-AF65-F5344CB8AC3E}">
        <p14:creationId xmlns:p14="http://schemas.microsoft.com/office/powerpoint/2010/main" val="238757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005CB-D84B-979D-2D70-C60AC9313F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94E6C1-E1AF-7F7A-E34A-BC5EE42A19C4}"/>
              </a:ext>
            </a:extLst>
          </p:cNvPr>
          <p:cNvSpPr>
            <a:spLocks noGrp="1"/>
          </p:cNvSpPr>
          <p:nvPr>
            <p:ph type="dt" sz="half" idx="10"/>
          </p:nvPr>
        </p:nvSpPr>
        <p:spPr/>
        <p:txBody>
          <a:bodyPr/>
          <a:lstStyle/>
          <a:p>
            <a:fld id="{7EED2C93-063F-40BB-A704-57F29D253CC6}" type="datetimeFigureOut">
              <a:rPr lang="en-GB" smtClean="0"/>
              <a:t>08/03/2024</a:t>
            </a:fld>
            <a:endParaRPr lang="en-GB"/>
          </a:p>
        </p:txBody>
      </p:sp>
      <p:sp>
        <p:nvSpPr>
          <p:cNvPr id="4" name="Footer Placeholder 3">
            <a:extLst>
              <a:ext uri="{FF2B5EF4-FFF2-40B4-BE49-F238E27FC236}">
                <a16:creationId xmlns:a16="http://schemas.microsoft.com/office/drawing/2014/main" id="{28B8A7DC-30BB-217F-42F7-F2A6ECEB00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DF1EBC-081D-4965-CD76-D7477762BD96}"/>
              </a:ext>
            </a:extLst>
          </p:cNvPr>
          <p:cNvSpPr>
            <a:spLocks noGrp="1"/>
          </p:cNvSpPr>
          <p:nvPr>
            <p:ph type="sldNum" sz="quarter" idx="12"/>
          </p:nvPr>
        </p:nvSpPr>
        <p:spPr/>
        <p:txBody>
          <a:bodyPr/>
          <a:lstStyle/>
          <a:p>
            <a:fld id="{38B5CE54-15F9-4C42-9EC5-BAB6769EED33}" type="slidenum">
              <a:rPr lang="en-GB" smtClean="0"/>
              <a:t>‹#›</a:t>
            </a:fld>
            <a:endParaRPr lang="en-GB"/>
          </a:p>
        </p:txBody>
      </p:sp>
    </p:spTree>
    <p:extLst>
      <p:ext uri="{BB962C8B-B14F-4D97-AF65-F5344CB8AC3E}">
        <p14:creationId xmlns:p14="http://schemas.microsoft.com/office/powerpoint/2010/main" val="3249326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C86AF-BE80-69F3-2B3B-0A2839C9D42D}"/>
              </a:ext>
            </a:extLst>
          </p:cNvPr>
          <p:cNvSpPr>
            <a:spLocks noGrp="1"/>
          </p:cNvSpPr>
          <p:nvPr>
            <p:ph type="dt" sz="half" idx="10"/>
          </p:nvPr>
        </p:nvSpPr>
        <p:spPr/>
        <p:txBody>
          <a:bodyPr/>
          <a:lstStyle/>
          <a:p>
            <a:fld id="{7EED2C93-063F-40BB-A704-57F29D253CC6}" type="datetimeFigureOut">
              <a:rPr lang="en-GB" smtClean="0"/>
              <a:t>08/03/2024</a:t>
            </a:fld>
            <a:endParaRPr lang="en-GB"/>
          </a:p>
        </p:txBody>
      </p:sp>
      <p:sp>
        <p:nvSpPr>
          <p:cNvPr id="3" name="Footer Placeholder 2">
            <a:extLst>
              <a:ext uri="{FF2B5EF4-FFF2-40B4-BE49-F238E27FC236}">
                <a16:creationId xmlns:a16="http://schemas.microsoft.com/office/drawing/2014/main" id="{FD0699A7-FA73-9187-DEBD-6A6CFDBC6A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FCA10CD-2EA7-1367-DD6D-9B263FE1C3D7}"/>
              </a:ext>
            </a:extLst>
          </p:cNvPr>
          <p:cNvSpPr>
            <a:spLocks noGrp="1"/>
          </p:cNvSpPr>
          <p:nvPr>
            <p:ph type="sldNum" sz="quarter" idx="12"/>
          </p:nvPr>
        </p:nvSpPr>
        <p:spPr/>
        <p:txBody>
          <a:bodyPr/>
          <a:lstStyle/>
          <a:p>
            <a:fld id="{38B5CE54-15F9-4C42-9EC5-BAB6769EED33}" type="slidenum">
              <a:rPr lang="en-GB" smtClean="0"/>
              <a:t>‹#›</a:t>
            </a:fld>
            <a:endParaRPr lang="en-GB"/>
          </a:p>
        </p:txBody>
      </p:sp>
    </p:spTree>
    <p:extLst>
      <p:ext uri="{BB962C8B-B14F-4D97-AF65-F5344CB8AC3E}">
        <p14:creationId xmlns:p14="http://schemas.microsoft.com/office/powerpoint/2010/main" val="2937479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981C3-E778-6E3C-758E-6D018DE710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40CAD9-AC0D-1FCD-777C-007CE75486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A2E32A-EA01-35C5-FE9D-4C9181C9A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388B3C-9B87-2F69-9A1E-3AA9F4B126C9}"/>
              </a:ext>
            </a:extLst>
          </p:cNvPr>
          <p:cNvSpPr>
            <a:spLocks noGrp="1"/>
          </p:cNvSpPr>
          <p:nvPr>
            <p:ph type="dt" sz="half" idx="10"/>
          </p:nvPr>
        </p:nvSpPr>
        <p:spPr/>
        <p:txBody>
          <a:bodyPr/>
          <a:lstStyle/>
          <a:p>
            <a:fld id="{7EED2C93-063F-40BB-A704-57F29D253CC6}" type="datetimeFigureOut">
              <a:rPr lang="en-GB" smtClean="0"/>
              <a:t>08/03/2024</a:t>
            </a:fld>
            <a:endParaRPr lang="en-GB"/>
          </a:p>
        </p:txBody>
      </p:sp>
      <p:sp>
        <p:nvSpPr>
          <p:cNvPr id="6" name="Footer Placeholder 5">
            <a:extLst>
              <a:ext uri="{FF2B5EF4-FFF2-40B4-BE49-F238E27FC236}">
                <a16:creationId xmlns:a16="http://schemas.microsoft.com/office/drawing/2014/main" id="{1B5B4BCE-CB9E-004F-8E5F-0ECB55BDAB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3769B2-60CF-F41A-11A7-AC2B4DF10232}"/>
              </a:ext>
            </a:extLst>
          </p:cNvPr>
          <p:cNvSpPr>
            <a:spLocks noGrp="1"/>
          </p:cNvSpPr>
          <p:nvPr>
            <p:ph type="sldNum" sz="quarter" idx="12"/>
          </p:nvPr>
        </p:nvSpPr>
        <p:spPr/>
        <p:txBody>
          <a:bodyPr/>
          <a:lstStyle/>
          <a:p>
            <a:fld id="{38B5CE54-15F9-4C42-9EC5-BAB6769EED33}" type="slidenum">
              <a:rPr lang="en-GB" smtClean="0"/>
              <a:t>‹#›</a:t>
            </a:fld>
            <a:endParaRPr lang="en-GB"/>
          </a:p>
        </p:txBody>
      </p:sp>
    </p:spTree>
    <p:extLst>
      <p:ext uri="{BB962C8B-B14F-4D97-AF65-F5344CB8AC3E}">
        <p14:creationId xmlns:p14="http://schemas.microsoft.com/office/powerpoint/2010/main" val="1072825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EC25-3C56-D22A-FD68-74B2DADD98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75FF2C-4A2D-4DF6-CC98-F5A4320EC2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30E447-48F8-C44A-B3C3-6542A6E17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4104A6-47C8-7294-CD9B-2AA9B2983286}"/>
              </a:ext>
            </a:extLst>
          </p:cNvPr>
          <p:cNvSpPr>
            <a:spLocks noGrp="1"/>
          </p:cNvSpPr>
          <p:nvPr>
            <p:ph type="dt" sz="half" idx="10"/>
          </p:nvPr>
        </p:nvSpPr>
        <p:spPr/>
        <p:txBody>
          <a:bodyPr/>
          <a:lstStyle/>
          <a:p>
            <a:fld id="{7EED2C93-063F-40BB-A704-57F29D253CC6}" type="datetimeFigureOut">
              <a:rPr lang="en-GB" smtClean="0"/>
              <a:t>08/03/2024</a:t>
            </a:fld>
            <a:endParaRPr lang="en-GB"/>
          </a:p>
        </p:txBody>
      </p:sp>
      <p:sp>
        <p:nvSpPr>
          <p:cNvPr id="6" name="Footer Placeholder 5">
            <a:extLst>
              <a:ext uri="{FF2B5EF4-FFF2-40B4-BE49-F238E27FC236}">
                <a16:creationId xmlns:a16="http://schemas.microsoft.com/office/drawing/2014/main" id="{9F869C9E-A736-E682-C208-D759E5627F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671239-D748-7F69-9AFC-84C09C1256FC}"/>
              </a:ext>
            </a:extLst>
          </p:cNvPr>
          <p:cNvSpPr>
            <a:spLocks noGrp="1"/>
          </p:cNvSpPr>
          <p:nvPr>
            <p:ph type="sldNum" sz="quarter" idx="12"/>
          </p:nvPr>
        </p:nvSpPr>
        <p:spPr/>
        <p:txBody>
          <a:bodyPr/>
          <a:lstStyle/>
          <a:p>
            <a:fld id="{38B5CE54-15F9-4C42-9EC5-BAB6769EED33}" type="slidenum">
              <a:rPr lang="en-GB" smtClean="0"/>
              <a:t>‹#›</a:t>
            </a:fld>
            <a:endParaRPr lang="en-GB"/>
          </a:p>
        </p:txBody>
      </p:sp>
    </p:spTree>
    <p:extLst>
      <p:ext uri="{BB962C8B-B14F-4D97-AF65-F5344CB8AC3E}">
        <p14:creationId xmlns:p14="http://schemas.microsoft.com/office/powerpoint/2010/main" val="64330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58FBA1-F5C2-9250-D57B-4E724D3DF1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8B6262-EE4A-E0A8-ACE0-EEE08EE6F4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079CA3-06BC-6890-BC66-08FB429EAC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D2C93-063F-40BB-A704-57F29D253CC6}" type="datetimeFigureOut">
              <a:rPr lang="en-GB" smtClean="0"/>
              <a:t>08/03/2024</a:t>
            </a:fld>
            <a:endParaRPr lang="en-GB"/>
          </a:p>
        </p:txBody>
      </p:sp>
      <p:sp>
        <p:nvSpPr>
          <p:cNvPr id="5" name="Footer Placeholder 4">
            <a:extLst>
              <a:ext uri="{FF2B5EF4-FFF2-40B4-BE49-F238E27FC236}">
                <a16:creationId xmlns:a16="http://schemas.microsoft.com/office/drawing/2014/main" id="{83CBAC42-D5C1-9576-768F-DD41DA3AC0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A1593F2-224E-255F-AC2B-F3731D98BC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5CE54-15F9-4C42-9EC5-BAB6769EED33}" type="slidenum">
              <a:rPr lang="en-GB" smtClean="0"/>
              <a:t>‹#›</a:t>
            </a:fld>
            <a:endParaRPr lang="en-GB"/>
          </a:p>
        </p:txBody>
      </p:sp>
    </p:spTree>
    <p:extLst>
      <p:ext uri="{BB962C8B-B14F-4D97-AF65-F5344CB8AC3E}">
        <p14:creationId xmlns:p14="http://schemas.microsoft.com/office/powerpoint/2010/main" val="4279916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18940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E1F0B-BD56-46E3-B03E-95176791EF63}" type="datetimeFigureOut">
              <a:rPr lang="en-GB" smtClean="0"/>
              <a:t>08/03/2024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CAB91-C4D6-4059-955C-D93B01F01E0E}" type="slidenum">
              <a:rPr lang="en-GB" smtClean="0"/>
              <a:t>‹#›</a:t>
            </a:fld>
            <a:endParaRPr lang="en-GB"/>
          </a:p>
        </p:txBody>
      </p:sp>
    </p:spTree>
    <p:extLst>
      <p:ext uri="{BB962C8B-B14F-4D97-AF65-F5344CB8AC3E}">
        <p14:creationId xmlns:p14="http://schemas.microsoft.com/office/powerpoint/2010/main" val="2855336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FE29-2B21-799D-078F-649E4E27066C}"/>
              </a:ext>
            </a:extLst>
          </p:cNvPr>
          <p:cNvSpPr>
            <a:spLocks noGrp="1"/>
          </p:cNvSpPr>
          <p:nvPr>
            <p:ph type="ctrTitle"/>
          </p:nvPr>
        </p:nvSpPr>
        <p:spPr/>
        <p:txBody>
          <a:bodyPr>
            <a:normAutofit/>
          </a:bodyPr>
          <a:lstStyle/>
          <a:p>
            <a:r>
              <a:rPr lang="en-US" sz="7200" dirty="0">
                <a:solidFill>
                  <a:srgbClr val="FFC000"/>
                </a:solidFill>
                <a:latin typeface="Jumble" panose="020F0502020204030204" pitchFamily="2" charset="0"/>
                <a:ea typeface="ADLaM Display" panose="020F0502020204030204" pitchFamily="2" charset="0"/>
                <a:cs typeface="ADLaM Display" panose="020F0502020204030204" pitchFamily="2" charset="0"/>
              </a:rPr>
              <a:t>Do This in Memory of Me</a:t>
            </a:r>
            <a:endParaRPr lang="en-GB" sz="7200" dirty="0">
              <a:solidFill>
                <a:srgbClr val="FFC000"/>
              </a:solidFill>
              <a:latin typeface="Jumble" panose="020F0502020204030204" pitchFamily="2" charset="0"/>
              <a:ea typeface="ADLaM Display" panose="020F0502020204030204" pitchFamily="2" charset="0"/>
              <a:cs typeface="ADLaM Display" panose="020F0502020204030204" pitchFamily="2" charset="0"/>
            </a:endParaRPr>
          </a:p>
        </p:txBody>
      </p:sp>
      <p:sp>
        <p:nvSpPr>
          <p:cNvPr id="3" name="Subtitle 2">
            <a:extLst>
              <a:ext uri="{FF2B5EF4-FFF2-40B4-BE49-F238E27FC236}">
                <a16:creationId xmlns:a16="http://schemas.microsoft.com/office/drawing/2014/main" id="{BF79388D-4E3A-E124-443D-79ED057DE85B}"/>
              </a:ext>
            </a:extLst>
          </p:cNvPr>
          <p:cNvSpPr>
            <a:spLocks noGrp="1"/>
          </p:cNvSpPr>
          <p:nvPr>
            <p:ph type="subTitle" idx="1"/>
          </p:nvPr>
        </p:nvSpPr>
        <p:spPr>
          <a:xfrm>
            <a:off x="1524000" y="3429000"/>
            <a:ext cx="9144000" cy="1655762"/>
          </a:xfrm>
        </p:spPr>
        <p:txBody>
          <a:bodyPr/>
          <a:lstStyle/>
          <a:p>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Sacramental Preparation for First Holy Communion</a:t>
            </a:r>
            <a:endParaRPr lang="en-GB"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807970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838200" y="1167054"/>
            <a:ext cx="6096000" cy="5909310"/>
          </a:xfrm>
          <a:prstGeom prst="rect">
            <a:avLst/>
          </a:prstGeom>
        </p:spPr>
        <p:txBody>
          <a:bodyPr>
            <a:spAutoFit/>
          </a:bodyPr>
          <a:lstStyle/>
          <a:p>
            <a:r>
              <a:rPr lang="en-GB" sz="2400" dirty="0"/>
              <a:t>This is my body, </a:t>
            </a:r>
          </a:p>
          <a:p>
            <a:r>
              <a:rPr lang="en-GB" sz="2400" dirty="0"/>
              <a:t>broken for you, </a:t>
            </a:r>
          </a:p>
          <a:p>
            <a:r>
              <a:rPr lang="en-GB" sz="2400" dirty="0"/>
              <a:t>bringing you wholeness, </a:t>
            </a:r>
          </a:p>
          <a:p>
            <a:r>
              <a:rPr lang="en-GB" sz="2400" dirty="0"/>
              <a:t>making you free. </a:t>
            </a:r>
          </a:p>
          <a:p>
            <a:r>
              <a:rPr lang="en-GB" sz="2400" dirty="0"/>
              <a:t>Take it and eat it, </a:t>
            </a:r>
          </a:p>
          <a:p>
            <a:r>
              <a:rPr lang="en-GB" sz="2400" dirty="0"/>
              <a:t>and when you do, </a:t>
            </a:r>
          </a:p>
          <a:p>
            <a:r>
              <a:rPr lang="en-GB" sz="2400" dirty="0"/>
              <a:t>do it in love for me</a:t>
            </a:r>
            <a:r>
              <a:rPr lang="en-GB" sz="2400" dirty="0">
                <a:latin typeface="SassoonCRInfant" panose="00000400000000000000" pitchFamily="2" charset="0"/>
              </a:rPr>
              <a:t>. </a:t>
            </a:r>
            <a:endParaRPr lang="en-GB" sz="2400" dirty="0" smtClean="0">
              <a:latin typeface="SassoonCRInfant" panose="00000400000000000000" pitchFamily="2" charset="0"/>
            </a:endParaRPr>
          </a:p>
          <a:p>
            <a:endParaRPr lang="en-GB" sz="2400" dirty="0">
              <a:latin typeface="SassoonCRInfant" panose="00000400000000000000" pitchFamily="2" charset="0"/>
            </a:endParaRPr>
          </a:p>
          <a:p>
            <a:r>
              <a:rPr lang="en-GB" sz="2400" dirty="0"/>
              <a:t>Back to my Father,</a:t>
            </a:r>
          </a:p>
          <a:p>
            <a:r>
              <a:rPr lang="en-GB" sz="2400" dirty="0"/>
              <a:t>soon I shall go. </a:t>
            </a:r>
          </a:p>
          <a:p>
            <a:r>
              <a:rPr lang="en-GB" sz="2400" dirty="0"/>
              <a:t>Do not forget me; </a:t>
            </a:r>
          </a:p>
          <a:p>
            <a:r>
              <a:rPr lang="en-GB" sz="2400" dirty="0"/>
              <a:t>then you will see. </a:t>
            </a:r>
          </a:p>
          <a:p>
            <a:r>
              <a:rPr lang="en-GB" sz="2400" dirty="0"/>
              <a:t>I am still with you, </a:t>
            </a:r>
          </a:p>
          <a:p>
            <a:r>
              <a:rPr lang="en-GB" sz="2400" dirty="0"/>
              <a:t>and you will know </a:t>
            </a:r>
          </a:p>
          <a:p>
            <a:r>
              <a:rPr lang="en-GB" sz="2400" dirty="0"/>
              <a:t>you’re very close to me.</a:t>
            </a:r>
          </a:p>
          <a:p>
            <a:endParaRPr lang="en-GB" dirty="0">
              <a:latin typeface="SassoonCRInfant" panose="00000400000000000000" pitchFamily="2" charset="0"/>
            </a:endParaRPr>
          </a:p>
        </p:txBody>
      </p:sp>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smtClean="0">
                <a:latin typeface="+mn-lt"/>
              </a:rPr>
              <a:t>This is My Body</a:t>
            </a:r>
            <a:endParaRPr lang="en-GB" u="sng" dirty="0">
              <a:latin typeface="+mn-lt"/>
            </a:endParaRPr>
          </a:p>
        </p:txBody>
      </p:sp>
      <p:pic>
        <p:nvPicPr>
          <p:cNvPr id="4" name="Picture 3" descr="Image result for catholic clipart"/>
          <p:cNvPicPr/>
          <p:nvPr/>
        </p:nvPicPr>
        <p:blipFill>
          <a:blip r:embed="rId2">
            <a:extLst>
              <a:ext uri="{28A0092B-C50C-407E-A947-70E740481C1C}">
                <a14:useLocalDpi xmlns:a14="http://schemas.microsoft.com/office/drawing/2010/main" val="0"/>
              </a:ext>
            </a:extLst>
          </a:blip>
          <a:srcRect/>
          <a:stretch>
            <a:fillRect/>
          </a:stretch>
        </p:blipFill>
        <p:spPr bwMode="auto">
          <a:xfrm>
            <a:off x="10436088" y="4750904"/>
            <a:ext cx="1375204" cy="1771777"/>
          </a:xfrm>
          <a:prstGeom prst="rect">
            <a:avLst/>
          </a:prstGeom>
          <a:noFill/>
          <a:ln>
            <a:noFill/>
          </a:ln>
        </p:spPr>
      </p:pic>
    </p:spTree>
    <p:extLst>
      <p:ext uri="{BB962C8B-B14F-4D97-AF65-F5344CB8AC3E}">
        <p14:creationId xmlns:p14="http://schemas.microsoft.com/office/powerpoint/2010/main" val="173304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dirty="0" smtClean="0">
                <a:latin typeface="+mn-lt"/>
              </a:rPr>
              <a:t>First Holy Communion Dates</a:t>
            </a:r>
            <a:endParaRPr lang="en-GB" u="sng" dirty="0">
              <a:latin typeface="+mn-lt"/>
            </a:endParaRPr>
          </a:p>
        </p:txBody>
      </p:sp>
      <p:pic>
        <p:nvPicPr>
          <p:cNvPr id="4" name="Picture 3" descr="Image result for catholic clipart"/>
          <p:cNvPicPr/>
          <p:nvPr/>
        </p:nvPicPr>
        <p:blipFill>
          <a:blip r:embed="rId3">
            <a:extLst>
              <a:ext uri="{28A0092B-C50C-407E-A947-70E740481C1C}">
                <a14:useLocalDpi xmlns:a14="http://schemas.microsoft.com/office/drawing/2010/main" val="0"/>
              </a:ext>
            </a:extLst>
          </a:blip>
          <a:srcRect/>
          <a:stretch>
            <a:fillRect/>
          </a:stretch>
        </p:blipFill>
        <p:spPr bwMode="auto">
          <a:xfrm>
            <a:off x="10436088" y="4750904"/>
            <a:ext cx="1375204" cy="1771777"/>
          </a:xfrm>
          <a:prstGeom prst="rect">
            <a:avLst/>
          </a:prstGeom>
          <a:noFill/>
          <a:ln>
            <a:noFill/>
          </a:ln>
        </p:spPr>
      </p:pic>
      <p:sp>
        <p:nvSpPr>
          <p:cNvPr id="6" name="Content Placeholder 5"/>
          <p:cNvSpPr>
            <a:spLocks noGrp="1"/>
          </p:cNvSpPr>
          <p:nvPr>
            <p:ph idx="1"/>
          </p:nvPr>
        </p:nvSpPr>
        <p:spPr/>
        <p:txBody>
          <a:bodyPr>
            <a:normAutofit/>
          </a:bodyPr>
          <a:lstStyle/>
          <a:p>
            <a:pPr marL="0" indent="0">
              <a:buNone/>
            </a:pPr>
            <a:r>
              <a:rPr lang="en-GB" sz="3600" b="1" u="sng" dirty="0" smtClean="0"/>
              <a:t>St Andrew’s Parish Church</a:t>
            </a:r>
          </a:p>
          <a:p>
            <a:pPr marL="0" indent="0">
              <a:buNone/>
            </a:pPr>
            <a:r>
              <a:rPr lang="en-GB" sz="3600" dirty="0" smtClean="0"/>
              <a:t>Sunday 19</a:t>
            </a:r>
            <a:r>
              <a:rPr lang="en-GB" sz="3600" baseline="30000" dirty="0" smtClean="0"/>
              <a:t>th</a:t>
            </a:r>
            <a:r>
              <a:rPr lang="en-GB" sz="3600" dirty="0" smtClean="0"/>
              <a:t> May 12 Noon Mass</a:t>
            </a:r>
          </a:p>
          <a:p>
            <a:endParaRPr lang="en-GB" sz="3600" dirty="0"/>
          </a:p>
          <a:p>
            <a:endParaRPr lang="en-GB" sz="3600" dirty="0" smtClean="0"/>
          </a:p>
          <a:p>
            <a:pPr marL="0" indent="0">
              <a:buNone/>
            </a:pPr>
            <a:r>
              <a:rPr lang="en-GB" sz="3600" b="1" u="sng" dirty="0" smtClean="0"/>
              <a:t>St Joseph’s Parish Church</a:t>
            </a:r>
          </a:p>
          <a:p>
            <a:pPr marL="0" indent="0">
              <a:buNone/>
            </a:pPr>
            <a:r>
              <a:rPr lang="en-GB" sz="3600" dirty="0" smtClean="0"/>
              <a:t>Sunday 12</a:t>
            </a:r>
            <a:r>
              <a:rPr lang="en-GB" sz="3600" baseline="30000" dirty="0" smtClean="0"/>
              <a:t>th</a:t>
            </a:r>
            <a:r>
              <a:rPr lang="en-GB" sz="3600" dirty="0" smtClean="0"/>
              <a:t> May 11.30aam Mass</a:t>
            </a:r>
            <a:endParaRPr lang="en-GB" sz="3600" dirty="0"/>
          </a:p>
        </p:txBody>
      </p:sp>
    </p:spTree>
    <p:extLst>
      <p:ext uri="{BB962C8B-B14F-4D97-AF65-F5344CB8AC3E}">
        <p14:creationId xmlns:p14="http://schemas.microsoft.com/office/powerpoint/2010/main" val="1243352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18322" y="275120"/>
            <a:ext cx="10515600" cy="4351338"/>
          </a:xfrm>
        </p:spPr>
        <p:txBody>
          <a:bodyPr>
            <a:normAutofit fontScale="25000" lnSpcReduction="20000"/>
          </a:bodyPr>
          <a:lstStyle/>
          <a:p>
            <a:pPr marL="0" indent="0">
              <a:buNone/>
            </a:pPr>
            <a:r>
              <a:rPr lang="en-GB" sz="11200" dirty="0"/>
              <a:t>Gifts of bread and wine, gifts we’ve offered,</a:t>
            </a:r>
          </a:p>
          <a:p>
            <a:pPr marL="0" indent="0">
              <a:buNone/>
            </a:pPr>
            <a:r>
              <a:rPr lang="en-GB" sz="11200" dirty="0"/>
              <a:t>fruits of labour, fruits of love;</a:t>
            </a:r>
          </a:p>
          <a:p>
            <a:pPr marL="0" indent="0">
              <a:buNone/>
            </a:pPr>
            <a:r>
              <a:rPr lang="en-GB" sz="11200" dirty="0"/>
              <a:t>taken, offered, sanctified,</a:t>
            </a:r>
          </a:p>
          <a:p>
            <a:pPr marL="0" indent="0">
              <a:buNone/>
            </a:pPr>
            <a:r>
              <a:rPr lang="en-GB" sz="11200" dirty="0"/>
              <a:t>blessed and broken; words of one who died</a:t>
            </a:r>
            <a:r>
              <a:rPr lang="en-GB" sz="11200" dirty="0" smtClean="0"/>
              <a:t>;</a:t>
            </a:r>
          </a:p>
          <a:p>
            <a:endParaRPr lang="en-GB" sz="11200" dirty="0"/>
          </a:p>
          <a:p>
            <a:pPr marL="0" indent="0">
              <a:buNone/>
            </a:pPr>
            <a:r>
              <a:rPr lang="en-GB" sz="11200" i="1" dirty="0"/>
              <a:t>‘Take my body, take my saving blood</a:t>
            </a:r>
            <a:r>
              <a:rPr lang="en-GB" sz="11200" i="1" dirty="0" smtClean="0"/>
              <a:t>.’</a:t>
            </a:r>
            <a:endParaRPr lang="en-GB" sz="11200" dirty="0"/>
          </a:p>
          <a:p>
            <a:pPr marL="0" indent="0">
              <a:buNone/>
            </a:pPr>
            <a:r>
              <a:rPr lang="en-GB" sz="11200" i="1" dirty="0"/>
              <a:t>Gifts of bread and wine: Christ our Lord</a:t>
            </a:r>
            <a:r>
              <a:rPr lang="en-GB" sz="11200" i="1" dirty="0" smtClean="0"/>
              <a:t>.</a:t>
            </a:r>
          </a:p>
          <a:p>
            <a:endParaRPr lang="en-GB" sz="11200" dirty="0"/>
          </a:p>
          <a:p>
            <a:pPr marL="0" indent="0">
              <a:buNone/>
            </a:pPr>
            <a:r>
              <a:rPr lang="en-GB" sz="11200" dirty="0"/>
              <a:t>Christ our Saviour, living presence here</a:t>
            </a:r>
          </a:p>
          <a:p>
            <a:pPr marL="0" indent="0">
              <a:buNone/>
            </a:pPr>
            <a:r>
              <a:rPr lang="en-GB" sz="11200" dirty="0"/>
              <a:t>as he promised while on earth:</a:t>
            </a:r>
          </a:p>
          <a:p>
            <a:pPr marL="0" indent="0">
              <a:buNone/>
            </a:pPr>
            <a:r>
              <a:rPr lang="en-GB" sz="11200" dirty="0"/>
              <a:t>‘I am with you for all time,</a:t>
            </a:r>
          </a:p>
          <a:p>
            <a:pPr marL="0" indent="0">
              <a:buNone/>
            </a:pPr>
            <a:r>
              <a:rPr lang="en-GB" sz="11200" dirty="0"/>
              <a:t>I am with you in this bread and wine</a:t>
            </a:r>
            <a:r>
              <a:rPr lang="en-GB" sz="11200" dirty="0" smtClean="0"/>
              <a:t>.’</a:t>
            </a:r>
          </a:p>
          <a:p>
            <a:pPr marL="0" indent="0">
              <a:buNone/>
            </a:pPr>
            <a:endParaRPr lang="en-GB" sz="11200" dirty="0"/>
          </a:p>
          <a:p>
            <a:pPr marL="0" indent="0">
              <a:buNone/>
            </a:pPr>
            <a:r>
              <a:rPr lang="en-GB" sz="11200" i="1" dirty="0"/>
              <a:t>‘Take my body, take my saving blood.’</a:t>
            </a:r>
            <a:endParaRPr lang="en-GB" sz="11200" dirty="0"/>
          </a:p>
          <a:p>
            <a:pPr marL="0" indent="0">
              <a:buNone/>
            </a:pPr>
            <a:r>
              <a:rPr lang="en-GB" sz="11200" i="1" dirty="0"/>
              <a:t>Gifts of bread and wine: Christ our Lord</a:t>
            </a:r>
            <a:r>
              <a:rPr lang="en-GB" sz="9600" i="1" dirty="0"/>
              <a:t>.</a:t>
            </a:r>
          </a:p>
          <a:p>
            <a:pPr marL="0" indent="0">
              <a:buNone/>
            </a:pPr>
            <a:endParaRPr lang="en-GB" sz="8000" dirty="0"/>
          </a:p>
        </p:txBody>
      </p:sp>
      <p:pic>
        <p:nvPicPr>
          <p:cNvPr id="1026" name="Picture 2" descr="https://encrypted-tbn0.gstatic.com/images?q=tbn:ANd9GcTH1cqhtZX-R8slb_gX6ok8slU62zbpqsA1IBRmQpZhrua67Tvz8hYMk4ysXQ:www.newroadscatholic.org/uploads/4/4/3/9/44393111/987920.jpg%3F447&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774" y="2275715"/>
            <a:ext cx="4160039" cy="277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727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FE29-2B21-799D-078F-649E4E27066C}"/>
              </a:ext>
            </a:extLst>
          </p:cNvPr>
          <p:cNvSpPr>
            <a:spLocks noGrp="1"/>
          </p:cNvSpPr>
          <p:nvPr>
            <p:ph type="ctrTitle"/>
          </p:nvPr>
        </p:nvSpPr>
        <p:spPr/>
        <p:txBody>
          <a:bodyPr>
            <a:normAutofit/>
          </a:bodyPr>
          <a:lstStyle/>
          <a:p>
            <a:r>
              <a:rPr lang="en-US" sz="7200" dirty="0">
                <a:solidFill>
                  <a:srgbClr val="FFC000"/>
                </a:solidFill>
                <a:latin typeface="Jumble" panose="020F0502020204030204" pitchFamily="2" charset="0"/>
                <a:ea typeface="ADLaM Display" panose="020F0502020204030204" pitchFamily="2" charset="0"/>
                <a:cs typeface="ADLaM Display" panose="020F0502020204030204" pitchFamily="2" charset="0"/>
              </a:rPr>
              <a:t>Do This in Memory of Me</a:t>
            </a:r>
            <a:endParaRPr lang="en-GB" sz="7200" dirty="0">
              <a:solidFill>
                <a:srgbClr val="FFC000"/>
              </a:solidFill>
              <a:latin typeface="Jumble" panose="020F0502020204030204" pitchFamily="2" charset="0"/>
              <a:ea typeface="ADLaM Display" panose="020F0502020204030204" pitchFamily="2" charset="0"/>
              <a:cs typeface="ADLaM Display" panose="020F0502020204030204" pitchFamily="2" charset="0"/>
            </a:endParaRPr>
          </a:p>
        </p:txBody>
      </p:sp>
      <p:sp>
        <p:nvSpPr>
          <p:cNvPr id="3" name="Subtitle 2">
            <a:extLst>
              <a:ext uri="{FF2B5EF4-FFF2-40B4-BE49-F238E27FC236}">
                <a16:creationId xmlns:a16="http://schemas.microsoft.com/office/drawing/2014/main" id="{BF79388D-4E3A-E124-443D-79ED057DE85B}"/>
              </a:ext>
            </a:extLst>
          </p:cNvPr>
          <p:cNvSpPr>
            <a:spLocks noGrp="1"/>
          </p:cNvSpPr>
          <p:nvPr>
            <p:ph type="subTitle" idx="1"/>
          </p:nvPr>
        </p:nvSpPr>
        <p:spPr>
          <a:xfrm>
            <a:off x="1524000" y="3429000"/>
            <a:ext cx="9144000" cy="1655762"/>
          </a:xfrm>
        </p:spPr>
        <p:txBody>
          <a:bodyPr/>
          <a:lstStyle/>
          <a:p>
            <a:r>
              <a:rPr lang="en-US" dirty="0">
                <a:solidFill>
                  <a:schemeClr val="bg1"/>
                </a:solidFill>
                <a:latin typeface="ADLaM Display" panose="02010000000000000000" pitchFamily="2" charset="0"/>
                <a:ea typeface="ADLaM Display" panose="02010000000000000000" pitchFamily="2" charset="0"/>
                <a:cs typeface="ADLaM Display" panose="02010000000000000000" pitchFamily="2" charset="0"/>
              </a:rPr>
              <a:t>Sacramental Preparation for First Holy Communion</a:t>
            </a:r>
            <a:endParaRPr lang="en-GB"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517727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C61293E-6EBE-43EF-A52C-9BEBFD7679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064664-C4B0-681A-D982-C5058CB9C00A}"/>
              </a:ext>
            </a:extLst>
          </p:cNvPr>
          <p:cNvSpPr>
            <a:spLocks noGrp="1"/>
          </p:cNvSpPr>
          <p:nvPr>
            <p:ph type="title"/>
          </p:nvPr>
        </p:nvSpPr>
        <p:spPr>
          <a:xfrm>
            <a:off x="5099401" y="295934"/>
            <a:ext cx="6251110" cy="1783080"/>
          </a:xfrm>
        </p:spPr>
        <p:txBody>
          <a:bodyPr anchor="b">
            <a:normAutofit/>
          </a:bodyPr>
          <a:lstStyle/>
          <a:p>
            <a:r>
              <a:rPr lang="en-US" sz="4000" dirty="0">
                <a:latin typeface="Amasis MT Pro Light" panose="02040304050005020304" pitchFamily="18" charset="0"/>
                <a:cs typeface="Calibri Light"/>
              </a:rPr>
              <a:t>Aims</a:t>
            </a:r>
            <a:r>
              <a:rPr lang="en-US" sz="5400" dirty="0">
                <a:latin typeface="Amasis MT Pro Light" panose="02040304050005020304" pitchFamily="18" charset="0"/>
                <a:cs typeface="Calibri Light"/>
              </a:rPr>
              <a:t>:</a:t>
            </a:r>
            <a:endParaRPr lang="en-US" sz="5400" dirty="0">
              <a:latin typeface="Amasis MT Pro Light" panose="02040304050005020304" pitchFamily="18" charset="0"/>
            </a:endParaRPr>
          </a:p>
        </p:txBody>
      </p:sp>
      <p:pic>
        <p:nvPicPr>
          <p:cNvPr id="4" name="Picture 3" descr="A book cover with a person and children&#10;&#10;Description automatically generated">
            <a:extLst>
              <a:ext uri="{FF2B5EF4-FFF2-40B4-BE49-F238E27FC236}">
                <a16:creationId xmlns:a16="http://schemas.microsoft.com/office/drawing/2014/main" id="{52C94A67-70F6-BB5D-F45C-25FFDF963AA6}"/>
              </a:ext>
            </a:extLst>
          </p:cNvPr>
          <p:cNvPicPr>
            <a:picLocks noChangeAspect="1"/>
          </p:cNvPicPr>
          <p:nvPr/>
        </p:nvPicPr>
        <p:blipFill rotWithShape="1">
          <a:blip r:embed="rId3">
            <a:extLst>
              <a:ext uri="{28A0092B-C50C-407E-A947-70E740481C1C}">
                <a14:useLocalDpi xmlns:a14="http://schemas.microsoft.com/office/drawing/2010/main" val="0"/>
              </a:ext>
            </a:extLst>
          </a:blip>
          <a:srcRect r="367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0" name="sketchy line">
            <a:extLst>
              <a:ext uri="{FF2B5EF4-FFF2-40B4-BE49-F238E27FC236}">
                <a16:creationId xmlns:a16="http://schemas.microsoft.com/office/drawing/2014/main" id="{21540236-BFD5-4A9D-8840-4703E7F768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43D51A6E-F79F-93E6-4AE9-6AF7EE08228D}"/>
              </a:ext>
            </a:extLst>
          </p:cNvPr>
          <p:cNvSpPr>
            <a:spLocks noGrp="1"/>
          </p:cNvSpPr>
          <p:nvPr>
            <p:ph idx="1"/>
          </p:nvPr>
        </p:nvSpPr>
        <p:spPr>
          <a:xfrm>
            <a:off x="5099401" y="2722834"/>
            <a:ext cx="6647495" cy="3483864"/>
          </a:xfrm>
        </p:spPr>
        <p:txBody>
          <a:bodyPr vert="horz" lIns="91440" tIns="45720" rIns="91440" bIns="45720" rtlCol="0">
            <a:noAutofit/>
          </a:bodyPr>
          <a:lstStyle/>
          <a:p>
            <a:r>
              <a:rPr lang="en-US" sz="2400" dirty="0">
                <a:latin typeface="Amasis MT Pro Light" panose="02040304050005020304" pitchFamily="18" charset="0"/>
                <a:ea typeface="+mn-lt"/>
                <a:cs typeface="+mn-lt"/>
              </a:rPr>
              <a:t>to support sacramental preparation in the home, school and parish through the provision of high-quality resources</a:t>
            </a:r>
            <a:endParaRPr lang="en-US" sz="2400" dirty="0">
              <a:latin typeface="Amasis MT Pro Light" panose="02040304050005020304" pitchFamily="18" charset="0"/>
              <a:cs typeface="Calibri"/>
            </a:endParaRPr>
          </a:p>
          <a:p>
            <a:endParaRPr lang="en-US" sz="2400" dirty="0">
              <a:latin typeface="Amasis MT Pro Light" panose="02040304050005020304" pitchFamily="18" charset="0"/>
              <a:ea typeface="+mn-lt"/>
              <a:cs typeface="+mn-lt"/>
            </a:endParaRPr>
          </a:p>
          <a:p>
            <a:r>
              <a:rPr lang="en-US" sz="2400" dirty="0">
                <a:latin typeface="Amasis MT Pro Light" panose="02040304050005020304" pitchFamily="18" charset="0"/>
                <a:ea typeface="+mn-lt"/>
                <a:cs typeface="+mn-lt"/>
              </a:rPr>
              <a:t>to ensure that pupils are prepared well and have a good understanding of the Eucharist and the Mass </a:t>
            </a:r>
          </a:p>
          <a:p>
            <a:endParaRPr lang="en-US" sz="2400" dirty="0">
              <a:latin typeface="Amasis MT Pro Light" panose="02040304050005020304" pitchFamily="18" charset="0"/>
              <a:ea typeface="+mn-lt"/>
              <a:cs typeface="+mn-lt"/>
            </a:endParaRPr>
          </a:p>
          <a:p>
            <a:r>
              <a:rPr lang="en-US" sz="2400" dirty="0">
                <a:latin typeface="Amasis MT Pro Light" panose="02040304050005020304" pitchFamily="18" charset="0"/>
                <a:ea typeface="+mn-lt"/>
                <a:cs typeface="+mn-lt"/>
              </a:rPr>
              <a:t>to encourage reverence and participation in the Mass</a:t>
            </a:r>
          </a:p>
          <a:p>
            <a:pPr marL="0" indent="0">
              <a:buNone/>
            </a:pPr>
            <a:endParaRPr lang="en-US" sz="2400" dirty="0">
              <a:latin typeface="Amasis MT Pro Light" panose="02040304050005020304" pitchFamily="18" charset="0"/>
              <a:ea typeface="+mn-lt"/>
              <a:cs typeface="+mn-lt"/>
            </a:endParaRPr>
          </a:p>
          <a:p>
            <a:endParaRPr lang="en-US" sz="2400" dirty="0">
              <a:latin typeface="Amasis MT Pro Light" panose="02040304050005020304" pitchFamily="18" charset="0"/>
              <a:cs typeface="Calibri"/>
            </a:endParaRPr>
          </a:p>
        </p:txBody>
      </p:sp>
    </p:spTree>
    <p:extLst>
      <p:ext uri="{BB962C8B-B14F-4D97-AF65-F5344CB8AC3E}">
        <p14:creationId xmlns:p14="http://schemas.microsoft.com/office/powerpoint/2010/main" val="2233888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A84B152-3496-4C52-AF08-97AFFC09D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578026-E63B-88D8-8AE6-A258AB738624}"/>
              </a:ext>
            </a:extLst>
          </p:cNvPr>
          <p:cNvSpPr>
            <a:spLocks noGrp="1"/>
          </p:cNvSpPr>
          <p:nvPr>
            <p:ph type="title"/>
          </p:nvPr>
        </p:nvSpPr>
        <p:spPr>
          <a:xfrm>
            <a:off x="347705" y="274956"/>
            <a:ext cx="7841342" cy="1325563"/>
          </a:xfrm>
        </p:spPr>
        <p:txBody>
          <a:bodyPr>
            <a:normAutofit/>
          </a:bodyPr>
          <a:lstStyle/>
          <a:p>
            <a:r>
              <a:rPr lang="en-US" sz="3200" b="1" dirty="0">
                <a:latin typeface="Amasis MT Pro Light" panose="02040304050005020304" pitchFamily="18" charset="0"/>
                <a:cs typeface="Calibri Light"/>
              </a:rPr>
              <a:t>Preparation </a:t>
            </a:r>
            <a:r>
              <a:rPr lang="en-US" sz="3200" b="1" dirty="0" err="1">
                <a:latin typeface="Amasis MT Pro Light" panose="02040304050005020304" pitchFamily="18" charset="0"/>
                <a:cs typeface="Calibri Light"/>
              </a:rPr>
              <a:t>Programme</a:t>
            </a:r>
            <a:r>
              <a:rPr lang="en-US" sz="3200" b="1" dirty="0">
                <a:latin typeface="Amasis MT Pro Light" panose="02040304050005020304" pitchFamily="18" charset="0"/>
                <a:cs typeface="Calibri Light"/>
              </a:rPr>
              <a:t/>
            </a:r>
            <a:br>
              <a:rPr lang="en-US" sz="3200" b="1" dirty="0">
                <a:latin typeface="Amasis MT Pro Light" panose="02040304050005020304" pitchFamily="18" charset="0"/>
                <a:cs typeface="Calibri Light"/>
              </a:rPr>
            </a:br>
            <a:r>
              <a:rPr lang="en-US" sz="2800" b="1" dirty="0">
                <a:latin typeface="Amasis MT Pro Light" panose="02040304050005020304" pitchFamily="18" charset="0"/>
                <a:ea typeface="+mn-lt"/>
                <a:cs typeface="+mn-lt"/>
              </a:rPr>
              <a:t>School:</a:t>
            </a:r>
            <a:endParaRPr lang="en-US" sz="2800" b="1" dirty="0">
              <a:latin typeface="Amasis MT Pro Light" panose="02040304050005020304" pitchFamily="18" charset="0"/>
            </a:endParaRPr>
          </a:p>
        </p:txBody>
      </p:sp>
      <p:sp>
        <p:nvSpPr>
          <p:cNvPr id="39" name="Freeform: Shape 38">
            <a:extLst>
              <a:ext uri="{FF2B5EF4-FFF2-40B4-BE49-F238E27FC236}">
                <a16:creationId xmlns:a16="http://schemas.microsoft.com/office/drawing/2014/main" id="{6B2ADB95-0FA3-4BD7-A8AC-89D014A8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ontent Placeholder 8">
            <a:extLst>
              <a:ext uri="{FF2B5EF4-FFF2-40B4-BE49-F238E27FC236}">
                <a16:creationId xmlns:a16="http://schemas.microsoft.com/office/drawing/2014/main" id="{46585755-15C0-F1AC-1FD2-84EEF92D7813}"/>
              </a:ext>
            </a:extLst>
          </p:cNvPr>
          <p:cNvSpPr>
            <a:spLocks noGrp="1"/>
          </p:cNvSpPr>
          <p:nvPr>
            <p:ph idx="1"/>
          </p:nvPr>
        </p:nvSpPr>
        <p:spPr>
          <a:xfrm>
            <a:off x="451710" y="1898516"/>
            <a:ext cx="6758531" cy="5417639"/>
          </a:xfrm>
        </p:spPr>
        <p:txBody>
          <a:bodyPr vert="horz" lIns="91440" tIns="45720" rIns="91440" bIns="45720" rtlCol="0">
            <a:normAutofit/>
          </a:bodyPr>
          <a:lstStyle/>
          <a:p>
            <a:r>
              <a:rPr lang="en-US" u="sng" dirty="0">
                <a:latin typeface="Amasis MT Pro Light" panose="02040304050005020304" pitchFamily="18" charset="0"/>
                <a:ea typeface="+mn-lt"/>
                <a:cs typeface="+mn-lt"/>
              </a:rPr>
              <a:t>School Lessons </a:t>
            </a:r>
            <a:r>
              <a:rPr lang="en-US" dirty="0">
                <a:latin typeface="Amasis MT Pro Light" panose="02040304050005020304" pitchFamily="18" charset="0"/>
                <a:ea typeface="+mn-lt"/>
                <a:cs typeface="+mn-lt"/>
              </a:rPr>
              <a:t>(approx. 6 weeks) </a:t>
            </a:r>
          </a:p>
          <a:p>
            <a:pPr marL="0" indent="0">
              <a:buNone/>
            </a:pPr>
            <a:endParaRPr lang="en-US" dirty="0">
              <a:latin typeface="Amasis MT Pro Light" panose="02040304050005020304" pitchFamily="18" charset="0"/>
              <a:ea typeface="+mn-lt"/>
              <a:cs typeface="+mn-lt"/>
            </a:endParaRPr>
          </a:p>
          <a:p>
            <a:r>
              <a:rPr lang="en-US" u="sng" dirty="0">
                <a:latin typeface="Amasis MT Pro Light" panose="02040304050005020304" pitchFamily="18" charset="0"/>
                <a:ea typeface="+mn-lt"/>
                <a:cs typeface="+mn-lt"/>
              </a:rPr>
              <a:t>Additional learning about the Mass </a:t>
            </a:r>
            <a:r>
              <a:rPr lang="en-US" dirty="0">
                <a:latin typeface="Amasis MT Pro Light" panose="02040304050005020304" pitchFamily="18" charset="0"/>
                <a:ea typeface="+mn-lt"/>
                <a:cs typeface="+mn-lt"/>
              </a:rPr>
              <a:t>to be undertaken in term 1/2. </a:t>
            </a:r>
          </a:p>
          <a:p>
            <a:pPr marL="0" indent="0">
              <a:buNone/>
            </a:pPr>
            <a:endParaRPr lang="en-US" dirty="0">
              <a:latin typeface="Amasis MT Pro Light" panose="02040304050005020304" pitchFamily="18" charset="0"/>
            </a:endParaRPr>
          </a:p>
          <a:p>
            <a:r>
              <a:rPr lang="en-US" u="sng" dirty="0">
                <a:latin typeface="Amasis MT Pro Light" panose="02040304050005020304" pitchFamily="18" charset="0"/>
                <a:ea typeface="+mn-lt"/>
                <a:cs typeface="+mn-lt"/>
              </a:rPr>
              <a:t>Eucharistic Adoration</a:t>
            </a:r>
            <a:r>
              <a:rPr lang="en-US" dirty="0">
                <a:latin typeface="Amasis MT Pro Light" panose="02040304050005020304" pitchFamily="18" charset="0"/>
                <a:ea typeface="+mn-lt"/>
                <a:cs typeface="+mn-lt"/>
              </a:rPr>
              <a:t> 4 sessions to be undertaken throughout the year prior to First Communion. </a:t>
            </a:r>
          </a:p>
          <a:p>
            <a:endParaRPr lang="en-US" sz="2000" dirty="0">
              <a:latin typeface="Amasis MT Pro Light" panose="02040304050005020304" pitchFamily="18" charset="0"/>
              <a:ea typeface="+mn-lt"/>
              <a:cs typeface="+mn-lt"/>
            </a:endParaRPr>
          </a:p>
          <a:p>
            <a:endParaRPr lang="en-US" sz="2000" dirty="0">
              <a:latin typeface="Amasis MT Pro Light" panose="02040304050005020304" pitchFamily="18" charset="0"/>
            </a:endParaRPr>
          </a:p>
          <a:p>
            <a:endParaRPr lang="en-US" sz="2000" dirty="0">
              <a:latin typeface="Amasis MT Pro Light" panose="02040304050005020304" pitchFamily="18" charset="0"/>
              <a:cs typeface="Calibri"/>
            </a:endParaRPr>
          </a:p>
        </p:txBody>
      </p:sp>
      <p:sp>
        <p:nvSpPr>
          <p:cNvPr id="41" name="Oval 40">
            <a:extLst>
              <a:ext uri="{FF2B5EF4-FFF2-40B4-BE49-F238E27FC236}">
                <a16:creationId xmlns:a16="http://schemas.microsoft.com/office/drawing/2014/main" id="{C924DBCE-E731-4B22-8181-A39C1D862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4CBF9756-6AC8-4C65-84DF-56FBFFA1D8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A book cover with a person and children&#10;&#10;Description automatically generated">
            <a:extLst>
              <a:ext uri="{FF2B5EF4-FFF2-40B4-BE49-F238E27FC236}">
                <a16:creationId xmlns:a16="http://schemas.microsoft.com/office/drawing/2014/main" id="{9FF6A4E9-B028-2F46-10E4-D46B776706D9}"/>
              </a:ext>
            </a:extLst>
          </p:cNvPr>
          <p:cNvPicPr>
            <a:picLocks noChangeAspect="1"/>
          </p:cNvPicPr>
          <p:nvPr/>
        </p:nvPicPr>
        <p:blipFill rotWithShape="1">
          <a:blip r:embed="rId3">
            <a:extLst>
              <a:ext uri="{28A0092B-C50C-407E-A947-70E740481C1C}">
                <a14:useLocalDpi xmlns:a14="http://schemas.microsoft.com/office/drawing/2010/main" val="0"/>
              </a:ext>
            </a:extLst>
          </a:blip>
          <a:srcRect t="5431" r="-3" b="24067"/>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45" name="Freeform: Shape 44">
            <a:extLst>
              <a:ext uri="{FF2B5EF4-FFF2-40B4-BE49-F238E27FC236}">
                <a16:creationId xmlns:a16="http://schemas.microsoft.com/office/drawing/2014/main" id="{2D385988-EAAF-4C27-AF8A-2BFBECAF3D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43621FD4-D14D-45D5-9A57-9A2DE5EA59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9" name="Freeform: Shape 48">
            <a:extLst>
              <a:ext uri="{FF2B5EF4-FFF2-40B4-BE49-F238E27FC236}">
                <a16:creationId xmlns:a16="http://schemas.microsoft.com/office/drawing/2014/main" id="{B621D332-7329-4994-8836-C429A51B7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D20F754-35A9-4508-BE3C-C59996D143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578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3">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5">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7">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9">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Isosceles Triangle 21">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Isosceles Triangle 23">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A table of text with different colored text&#10;&#10;Description automatically generated with medium confidence">
            <a:extLst>
              <a:ext uri="{FF2B5EF4-FFF2-40B4-BE49-F238E27FC236}">
                <a16:creationId xmlns:a16="http://schemas.microsoft.com/office/drawing/2014/main" id="{3ED26132-B495-681E-5F75-0E0056D59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9910" y="242843"/>
            <a:ext cx="6012180" cy="6210300"/>
          </a:xfrm>
          <a:prstGeom prst="rect">
            <a:avLst/>
          </a:prstGeom>
        </p:spPr>
      </p:pic>
    </p:spTree>
    <p:extLst>
      <p:ext uri="{BB962C8B-B14F-4D97-AF65-F5344CB8AC3E}">
        <p14:creationId xmlns:p14="http://schemas.microsoft.com/office/powerpoint/2010/main" val="258901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2D44EE-C852-4460-B8B5-C4F2BC2051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658970D8-8D1D-4B5C-894B-E871CC8654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227E5B6-9132-43CA-B503-37A18562AD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3C2051E-A88D-48E5-BACF-AAED178927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7821A508-2985-4905-874A-527429BAAB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2929CB1-0E3C-4B2D-ADC5-0154FB33BA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5F2F0C84-BE8C-4DC2-A6D3-30349A801D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 name="TextBox 6">
            <a:extLst>
              <a:ext uri="{FF2B5EF4-FFF2-40B4-BE49-F238E27FC236}">
                <a16:creationId xmlns:a16="http://schemas.microsoft.com/office/drawing/2014/main" id="{B99BA5F3-7146-0D84-3235-5F46C1D66B45}"/>
              </a:ext>
            </a:extLst>
          </p:cNvPr>
          <p:cNvGraphicFramePr/>
          <p:nvPr/>
        </p:nvGraphicFramePr>
        <p:xfrm>
          <a:off x="6470073" y="685188"/>
          <a:ext cx="5090087" cy="584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Content Placeholder 4" descr="A cartoon of a nun holding a cross&#10;&#10;Description automatically generated">
            <a:extLst>
              <a:ext uri="{FF2B5EF4-FFF2-40B4-BE49-F238E27FC236}">
                <a16:creationId xmlns:a16="http://schemas.microsoft.com/office/drawing/2014/main" id="{59B7293C-9D5E-D0C2-EDB7-AC7B78B9F49C}"/>
              </a:ext>
            </a:extLst>
          </p:cNvPr>
          <p:cNvPicPr>
            <a:picLocks noChangeAspect="1"/>
          </p:cNvPicPr>
          <p:nvPr/>
        </p:nvPicPr>
        <p:blipFill rotWithShape="1">
          <a:blip r:embed="rId8">
            <a:extLst>
              <a:ext uri="{28A0092B-C50C-407E-A947-70E740481C1C}">
                <a14:useLocalDpi xmlns:a14="http://schemas.microsoft.com/office/drawing/2010/main" val="0"/>
              </a:ext>
            </a:extLst>
          </a:blip>
          <a:srcRect r="1" b="10057"/>
          <a:stretch/>
        </p:blipFill>
        <p:spPr>
          <a:xfrm>
            <a:off x="20" y="10"/>
            <a:ext cx="6709729" cy="6857990"/>
          </a:xfrm>
          <a:prstGeom prst="rect">
            <a:avLst/>
          </a:prstGeom>
        </p:spPr>
      </p:pic>
    </p:spTree>
    <p:extLst>
      <p:ext uri="{BB962C8B-B14F-4D97-AF65-F5344CB8AC3E}">
        <p14:creationId xmlns:p14="http://schemas.microsoft.com/office/powerpoint/2010/main" val="229929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E90EB45-EEE9-4563-8179-65EF62AE097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oster with text and images&#10;&#10;Description automatically generated">
            <a:extLst>
              <a:ext uri="{FF2B5EF4-FFF2-40B4-BE49-F238E27FC236}">
                <a16:creationId xmlns:a16="http://schemas.microsoft.com/office/drawing/2014/main" id="{800003AA-A637-DD7D-05FC-B8F9656C2E4E}"/>
              </a:ext>
            </a:extLst>
          </p:cNvPr>
          <p:cNvPicPr>
            <a:picLocks noChangeAspect="1"/>
          </p:cNvPicPr>
          <p:nvPr/>
        </p:nvPicPr>
        <p:blipFill>
          <a:blip r:embed="rId3"/>
          <a:stretch>
            <a:fillRect/>
          </a:stretch>
        </p:blipFill>
        <p:spPr>
          <a:xfrm>
            <a:off x="6818710" y="560542"/>
            <a:ext cx="4087547" cy="5736909"/>
          </a:xfrm>
          <a:prstGeom prst="rect">
            <a:avLst/>
          </a:prstGeom>
        </p:spPr>
      </p:pic>
      <p:sp>
        <p:nvSpPr>
          <p:cNvPr id="12" name="Rectangle 11">
            <a:extLst>
              <a:ext uri="{FF2B5EF4-FFF2-40B4-BE49-F238E27FC236}">
                <a16:creationId xmlns:a16="http://schemas.microsoft.com/office/drawing/2014/main" id="{23D0EF74-AD1E-4FD9-914D-8EC9058EBB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oster of a family&#10;&#10;Description automatically generated">
            <a:extLst>
              <a:ext uri="{FF2B5EF4-FFF2-40B4-BE49-F238E27FC236}">
                <a16:creationId xmlns:a16="http://schemas.microsoft.com/office/drawing/2014/main" id="{12FA1FF7-6DD9-FCC8-C8A0-6E7BF4BA92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4825" y="561763"/>
            <a:ext cx="4028467" cy="5734473"/>
          </a:xfrm>
          <a:prstGeom prst="rect">
            <a:avLst/>
          </a:prstGeom>
        </p:spPr>
      </p:pic>
      <p:pic>
        <p:nvPicPr>
          <p:cNvPr id="4" name="Picture 3">
            <a:extLst>
              <a:ext uri="{FF2B5EF4-FFF2-40B4-BE49-F238E27FC236}">
                <a16:creationId xmlns:a16="http://schemas.microsoft.com/office/drawing/2014/main" id="{7B962D54-BE1B-9F4B-E661-DC7136D8B8A2}"/>
              </a:ext>
            </a:extLst>
          </p:cNvPr>
          <p:cNvPicPr>
            <a:picLocks noChangeAspect="1"/>
          </p:cNvPicPr>
          <p:nvPr/>
        </p:nvPicPr>
        <p:blipFill>
          <a:blip r:embed="rId5"/>
          <a:stretch>
            <a:fillRect/>
          </a:stretch>
        </p:blipFill>
        <p:spPr>
          <a:xfrm rot="713990">
            <a:off x="3970827" y="987514"/>
            <a:ext cx="3492879" cy="4882962"/>
          </a:xfrm>
          <a:prstGeom prst="rect">
            <a:avLst/>
          </a:prstGeom>
        </p:spPr>
      </p:pic>
    </p:spTree>
    <p:extLst>
      <p:ext uri="{BB962C8B-B14F-4D97-AF65-F5344CB8AC3E}">
        <p14:creationId xmlns:p14="http://schemas.microsoft.com/office/powerpoint/2010/main" val="65183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3BC4AA-4EAC-5023-F9C2-B2FF649BCD74}"/>
              </a:ext>
            </a:extLst>
          </p:cNvPr>
          <p:cNvPicPr>
            <a:picLocks noChangeAspect="1"/>
          </p:cNvPicPr>
          <p:nvPr/>
        </p:nvPicPr>
        <p:blipFill>
          <a:blip r:embed="rId3"/>
          <a:stretch>
            <a:fillRect/>
          </a:stretch>
        </p:blipFill>
        <p:spPr>
          <a:xfrm>
            <a:off x="807363" y="0"/>
            <a:ext cx="4974758" cy="6858000"/>
          </a:xfrm>
          <a:prstGeom prst="rect">
            <a:avLst/>
          </a:prstGeom>
        </p:spPr>
      </p:pic>
      <p:pic>
        <p:nvPicPr>
          <p:cNvPr id="5" name="Picture 4">
            <a:extLst>
              <a:ext uri="{FF2B5EF4-FFF2-40B4-BE49-F238E27FC236}">
                <a16:creationId xmlns:a16="http://schemas.microsoft.com/office/drawing/2014/main" id="{1A21FEEF-DF0D-AC59-6BB3-DACA320C6AC8}"/>
              </a:ext>
            </a:extLst>
          </p:cNvPr>
          <p:cNvPicPr>
            <a:picLocks noChangeAspect="1"/>
          </p:cNvPicPr>
          <p:nvPr/>
        </p:nvPicPr>
        <p:blipFill>
          <a:blip r:embed="rId4"/>
          <a:stretch>
            <a:fillRect/>
          </a:stretch>
        </p:blipFill>
        <p:spPr>
          <a:xfrm>
            <a:off x="3453347" y="0"/>
            <a:ext cx="4907935" cy="6858000"/>
          </a:xfrm>
          <a:prstGeom prst="rect">
            <a:avLst/>
          </a:prstGeom>
        </p:spPr>
      </p:pic>
      <p:pic>
        <p:nvPicPr>
          <p:cNvPr id="7" name="Picture 6">
            <a:extLst>
              <a:ext uri="{FF2B5EF4-FFF2-40B4-BE49-F238E27FC236}">
                <a16:creationId xmlns:a16="http://schemas.microsoft.com/office/drawing/2014/main" id="{BEA1CD66-8586-5D96-48A5-9ADD6D0C0D9E}"/>
              </a:ext>
            </a:extLst>
          </p:cNvPr>
          <p:cNvPicPr>
            <a:picLocks noChangeAspect="1"/>
          </p:cNvPicPr>
          <p:nvPr/>
        </p:nvPicPr>
        <p:blipFill>
          <a:blip r:embed="rId5"/>
          <a:stretch>
            <a:fillRect/>
          </a:stretch>
        </p:blipFill>
        <p:spPr>
          <a:xfrm>
            <a:off x="8361282" y="0"/>
            <a:ext cx="4875546" cy="6858000"/>
          </a:xfrm>
          <a:prstGeom prst="rect">
            <a:avLst/>
          </a:prstGeom>
        </p:spPr>
      </p:pic>
      <p:pic>
        <p:nvPicPr>
          <p:cNvPr id="9" name="Picture 8">
            <a:extLst>
              <a:ext uri="{FF2B5EF4-FFF2-40B4-BE49-F238E27FC236}">
                <a16:creationId xmlns:a16="http://schemas.microsoft.com/office/drawing/2014/main" id="{88685F2C-BA65-2617-D16C-AE87AF433D34}"/>
              </a:ext>
            </a:extLst>
          </p:cNvPr>
          <p:cNvPicPr>
            <a:picLocks noChangeAspect="1"/>
          </p:cNvPicPr>
          <p:nvPr/>
        </p:nvPicPr>
        <p:blipFill>
          <a:blip r:embed="rId6"/>
          <a:stretch>
            <a:fillRect/>
          </a:stretch>
        </p:blipFill>
        <p:spPr>
          <a:xfrm>
            <a:off x="4294271" y="0"/>
            <a:ext cx="4827194" cy="6858000"/>
          </a:xfrm>
          <a:prstGeom prst="rect">
            <a:avLst/>
          </a:prstGeom>
        </p:spPr>
      </p:pic>
    </p:spTree>
    <p:extLst>
      <p:ext uri="{BB962C8B-B14F-4D97-AF65-F5344CB8AC3E}">
        <p14:creationId xmlns:p14="http://schemas.microsoft.com/office/powerpoint/2010/main" val="141053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TotalTime>
  <Words>1538</Words>
  <Application>Microsoft Office PowerPoint</Application>
  <PresentationFormat>Widescreen</PresentationFormat>
  <Paragraphs>154</Paragraphs>
  <Slides>11</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ADLaM Display</vt:lpstr>
      <vt:lpstr>Amasis MT Pro Light</vt:lpstr>
      <vt:lpstr>Arial</vt:lpstr>
      <vt:lpstr>Calibri</vt:lpstr>
      <vt:lpstr>Calibri Light</vt:lpstr>
      <vt:lpstr>Jumble</vt:lpstr>
      <vt:lpstr>SassoonCRInfant</vt:lpstr>
      <vt:lpstr>Office Theme</vt:lpstr>
      <vt:lpstr>2_office theme</vt:lpstr>
      <vt:lpstr>1_Office Theme</vt:lpstr>
      <vt:lpstr>Do This in Memory of Me</vt:lpstr>
      <vt:lpstr>PowerPoint Presentation</vt:lpstr>
      <vt:lpstr>Do This in Memory of Me</vt:lpstr>
      <vt:lpstr>Aims:</vt:lpstr>
      <vt:lpstr>Preparation Programme School:</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This in Memory of Me</dc:title>
  <dc:creator>Joanna Sweeney</dc:creator>
  <cp:lastModifiedBy>Mrs Murray</cp:lastModifiedBy>
  <cp:revision>13</cp:revision>
  <dcterms:created xsi:type="dcterms:W3CDTF">2023-09-10T11:40:25Z</dcterms:created>
  <dcterms:modified xsi:type="dcterms:W3CDTF">2024-03-08T11:17:29Z</dcterms:modified>
</cp:coreProperties>
</file>