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0" r:id="rId4"/>
    <p:sldId id="259" r:id="rId5"/>
    <p:sldId id="258" r:id="rId6"/>
    <p:sldId id="260" r:id="rId7"/>
    <p:sldId id="264" r:id="rId8"/>
    <p:sldId id="266" r:id="rId9"/>
    <p:sldId id="278" r:id="rId10"/>
    <p:sldId id="267" r:id="rId11"/>
    <p:sldId id="262" r:id="rId12"/>
    <p:sldId id="281" r:id="rId13"/>
    <p:sldId id="279" r:id="rId14"/>
    <p:sldId id="272" r:id="rId15"/>
    <p:sldId id="270" r:id="rId16"/>
    <p:sldId id="273" r:id="rId17"/>
    <p:sldId id="274" r:id="rId18"/>
    <p:sldId id="275" r:id="rId19"/>
    <p:sldId id="276" r:id="rId20"/>
    <p:sldId id="277" r:id="rId21"/>
    <p:sldId id="261" r:id="rId22"/>
    <p:sldId id="268" r:id="rId23"/>
    <p:sldId id="269" r:id="rId24"/>
  </p:sldIdLst>
  <p:sldSz cx="12192000" cy="6858000"/>
  <p:notesSz cx="6670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636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76DE-71DB-4843-9A55-0D109BD01F28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D5A12-3DD7-4AD4-BE57-B2DC7EEF2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18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67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Everything on site, more</a:t>
            </a:r>
            <a:r>
              <a:rPr lang="en-GB" baseline="0" dirty="0" smtClean="0"/>
              <a:t> than one school at a time, designated spots for each activity, </a:t>
            </a:r>
            <a:r>
              <a:rPr lang="en-GB" dirty="0" smtClean="0"/>
              <a:t>Before activities – meet at car</a:t>
            </a:r>
            <a:r>
              <a:rPr lang="en-GB" baseline="0" dirty="0" smtClean="0"/>
              <a:t> park, break off, some activates are completed as a whole group – team games or the walk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1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65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between each session is a short break time</a:t>
            </a:r>
            <a:r>
              <a:rPr lang="en-GB" baseline="0" dirty="0" smtClean="0"/>
              <a:t> because the children will have to go back and get changed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95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of outdoor</a:t>
            </a:r>
            <a:r>
              <a:rPr lang="en-GB" baseline="0" dirty="0" smtClean="0"/>
              <a:t> pursuits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If children don’t want to do particular activities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Appreciate that many of these </a:t>
            </a:r>
            <a:r>
              <a:rPr lang="en-GB" baseline="0" dirty="0" err="1" smtClean="0"/>
              <a:t>activites</a:t>
            </a:r>
            <a:r>
              <a:rPr lang="en-GB" baseline="0" dirty="0" smtClean="0"/>
              <a:t> they will be trying for first time and may be worried- they are encouraged and supported to give it a go, or try part – wont be forced to do anything they don’t want to – they will normally stay with group- watch, support and encourage others.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If cant ride a bike – they would stay with adult and practise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25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Jacobs ;adder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0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92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46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800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90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0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Nothing new</a:t>
            </a:r>
            <a:r>
              <a:rPr lang="en-GB" baseline="0" dirty="0" smtClean="0"/>
              <a:t> or valuable, be prepared for clothing to get lost or ruined, must bring waterproofs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No hair dryers- no plugs in pods – good idea for girls if got long hair to plait or put up for first few days so that they don’t need to wash it</a:t>
            </a:r>
          </a:p>
          <a:p>
            <a:r>
              <a:rPr lang="en-GB" baseline="0" dirty="0" smtClean="0"/>
              <a:t>Hairdryers in shower block?</a:t>
            </a:r>
          </a:p>
          <a:p>
            <a:endParaRPr lang="en-GB" dirty="0" smtClean="0"/>
          </a:p>
          <a:p>
            <a:r>
              <a:rPr lang="en-GB" dirty="0" smtClean="0"/>
              <a:t>Tuckshop</a:t>
            </a:r>
            <a:r>
              <a:rPr lang="en-GB" baseline="0" dirty="0" smtClean="0"/>
              <a:t> is not a shop! Sweets, juice and crisps. No need for any more than £10 – please bring in change. No need for vast amounts of food.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454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14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Cooked breakfast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Choice of a cold or hot lunch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Main meal – several options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Vegetarian,  Halal, vegan and special diets catered for. Facility is a no nut establishment.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Birthdays- *** no birthdays this year **</a:t>
            </a:r>
          </a:p>
          <a:p>
            <a:endParaRPr lang="en-GB" dirty="0" smtClean="0"/>
          </a:p>
          <a:p>
            <a:r>
              <a:rPr lang="en-GB" dirty="0" smtClean="0"/>
              <a:t>let us know if birthday-</a:t>
            </a:r>
            <a:r>
              <a:rPr lang="en-GB" baseline="0" dirty="0" smtClean="0"/>
              <a:t> parents can hand in a cake if no nuts and we can give it out after dinner.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157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We will keep you updated via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If we need to contact you – through school office or if </a:t>
            </a:r>
            <a:r>
              <a:rPr lang="en-GB" baseline="0" dirty="0" err="1" smtClean="0"/>
              <a:t>outwith</a:t>
            </a:r>
            <a:r>
              <a:rPr lang="en-GB" baseline="0" dirty="0" smtClean="0"/>
              <a:t> .. Mobile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What I would ask is for your patience and understanding re our updates – we know you are keen to see photos of how they are getting on-and staff will take lots of photos during the day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Biggest issue with updating Seesaw is the </a:t>
            </a:r>
            <a:r>
              <a:rPr lang="en-GB" baseline="0" dirty="0" err="1" smtClean="0"/>
              <a:t>wifi</a:t>
            </a:r>
            <a:r>
              <a:rPr lang="en-GB" baseline="0" dirty="0" smtClean="0"/>
              <a:t>- which is extremely poor!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Also some networks have  better coverage  than others – staff can feel pressured when one group has photos on and others don’t- staff can have been trying to upload for  an hour an nothing is uploading- then it is time for their next activity – busy day/evening on duty and call 24/7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There also may be occasions when staff cant upload for day – (can give example) wellbeing of children will always trump the photo sharing! – will upload when get a chance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 please have patience and try not to  call school if your child is not in a picture that day – staff are trying their best to make sure your child is having the best experience.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Also we will be short of office staff for part of this week because RM going – to ensure the trip can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639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7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Very helpful for the children, long sleeves are advised</a:t>
            </a:r>
            <a:r>
              <a:rPr lang="en-GB" baseline="0" dirty="0" smtClean="0"/>
              <a:t>. Facticity have waterproofs or the children can bring their own.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 No jeans for 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5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will</a:t>
            </a:r>
            <a:r>
              <a:rPr lang="en-GB" baseline="0" dirty="0" smtClean="0"/>
              <a:t> include</a:t>
            </a:r>
          </a:p>
          <a:p>
            <a:endParaRPr lang="en-GB" baseline="0" dirty="0" smtClean="0"/>
          </a:p>
          <a:p>
            <a:r>
              <a:rPr lang="en-GB" baseline="0" dirty="0" smtClean="0"/>
              <a:t>Travel pills- still need to hand in and fill in form – please don’t put in bags/</a:t>
            </a:r>
          </a:p>
          <a:p>
            <a:endParaRPr lang="en-GB" baseline="0" dirty="0" smtClean="0"/>
          </a:p>
          <a:p>
            <a:r>
              <a:rPr lang="en-GB" baseline="0" dirty="0" smtClean="0"/>
              <a:t> any painkillers, even just in case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8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35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will be in a pod</a:t>
            </a:r>
            <a:r>
              <a:rPr lang="en-GB" baseline="0" dirty="0" smtClean="0"/>
              <a:t> with at least one other pupil that they put on their list.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4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Adults interspersed</a:t>
            </a:r>
          </a:p>
          <a:p>
            <a:r>
              <a:rPr lang="en-GB" dirty="0" smtClean="0"/>
              <a:t>Toilet/shower</a:t>
            </a:r>
            <a:r>
              <a:rPr lang="en-GB" baseline="0" dirty="0" smtClean="0"/>
              <a:t> block in middle.</a:t>
            </a:r>
          </a:p>
          <a:p>
            <a:r>
              <a:rPr lang="en-GB" baseline="0" dirty="0" smtClean="0"/>
              <a:t>Sensory lights so if need to go to toilet during night – gravel!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59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2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Toilet blocks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D5A12-3DD7-4AD4-BE57-B2DC7EEF2D6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9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82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1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8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5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08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6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00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91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8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C93A-E836-4D92-A712-291C62B9A8AC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B83D-FD9A-45A3-939F-D5BFE87F7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6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49" y="444136"/>
            <a:ext cx="10489474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95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99" y="1482200"/>
            <a:ext cx="11596293" cy="54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446802"/>
            <a:ext cx="10515600" cy="4980124"/>
          </a:xfrm>
        </p:spPr>
        <p:txBody>
          <a:bodyPr>
            <a:normAutofit/>
          </a:bodyPr>
          <a:lstStyle/>
          <a:p>
            <a:r>
              <a:rPr lang="en-GB" dirty="0" smtClean="0"/>
              <a:t>Children will be in larger activity groups for the week.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Nineteen outdoor pursuits – 4 throughout the day / 1 in the evening.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Groups do not have a set instructor – will work with a range of instructors throughout the week.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Health and safety is paramount – instructors are clear on this for participation.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0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a day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410"/>
            <a:ext cx="10515600" cy="52382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School’s </a:t>
            </a:r>
            <a:r>
              <a:rPr lang="en-GB" dirty="0"/>
              <a:t>Discretion - Rise &amp; </a:t>
            </a:r>
            <a:r>
              <a:rPr lang="en-GB" dirty="0" smtClean="0"/>
              <a:t>Shine at 7.00am</a:t>
            </a:r>
          </a:p>
          <a:p>
            <a:pPr marL="0" indent="0">
              <a:buNone/>
            </a:pPr>
            <a:r>
              <a:rPr lang="en-GB" dirty="0" smtClean="0"/>
              <a:t>Breakfast – 7.30 – 8.30am</a:t>
            </a:r>
          </a:p>
          <a:p>
            <a:pPr marL="0" indent="0">
              <a:buNone/>
            </a:pPr>
            <a:r>
              <a:rPr lang="en-GB" dirty="0" smtClean="0"/>
              <a:t>09.15 </a:t>
            </a:r>
            <a:r>
              <a:rPr lang="en-GB" dirty="0"/>
              <a:t>– 10.30 - Outdoor Pursuit Session 1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10.30 </a:t>
            </a:r>
            <a:r>
              <a:rPr lang="en-GB" dirty="0"/>
              <a:t>– 10.55 - Break Time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10.55 </a:t>
            </a:r>
            <a:r>
              <a:rPr lang="en-GB" dirty="0"/>
              <a:t>– 12.20 - Outdoor Pursuit Session 2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12.20 </a:t>
            </a:r>
            <a:r>
              <a:rPr lang="en-GB" dirty="0"/>
              <a:t>– 13.45 - Lunch Time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13.45 </a:t>
            </a:r>
            <a:r>
              <a:rPr lang="en-GB" dirty="0"/>
              <a:t>– 15.10 - Outdoor Pursuit Session 3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15.10 </a:t>
            </a:r>
            <a:r>
              <a:rPr lang="en-GB" dirty="0"/>
              <a:t>– 15.35 - Break Time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15.35 </a:t>
            </a:r>
            <a:r>
              <a:rPr lang="en-GB" dirty="0"/>
              <a:t>– 17.00 - Outdoor Pursuit Session 4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17.15 </a:t>
            </a:r>
            <a:r>
              <a:rPr lang="en-GB" dirty="0"/>
              <a:t>– 19.00 - Evening Meal / Free time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19.05 </a:t>
            </a:r>
            <a:r>
              <a:rPr lang="en-GB" dirty="0"/>
              <a:t>– 20.30 - Outdoor Pursuit Session 5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Bedtime </a:t>
            </a:r>
            <a:r>
              <a:rPr lang="en-GB" dirty="0"/>
              <a:t>- At the discretion of the </a:t>
            </a:r>
            <a:r>
              <a:rPr lang="en-GB" dirty="0" smtClean="0"/>
              <a:t>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53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3" y="148740"/>
            <a:ext cx="11047519" cy="65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087" y="379618"/>
            <a:ext cx="5672735" cy="6373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72" y="379618"/>
            <a:ext cx="5297887" cy="63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154" y="327434"/>
            <a:ext cx="7219354" cy="65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19" y="451694"/>
            <a:ext cx="5875275" cy="6288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69705"/>
            <a:ext cx="5601482" cy="54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98" y="420034"/>
            <a:ext cx="8014021" cy="60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86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99" y="795160"/>
            <a:ext cx="8525401" cy="64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3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97" y="365125"/>
            <a:ext cx="11232788" cy="6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2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I need?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will be issued with a list of advised clothing</a:t>
            </a:r>
          </a:p>
          <a:p>
            <a:r>
              <a:rPr lang="en-GB" dirty="0" smtClean="0"/>
              <a:t>Children should bring a pillow with pillowcase / sleeping bag</a:t>
            </a:r>
          </a:p>
          <a:p>
            <a:r>
              <a:rPr lang="en-GB" dirty="0" smtClean="0"/>
              <a:t>No hair dryers or straighteners are permitted</a:t>
            </a:r>
          </a:p>
          <a:p>
            <a:r>
              <a:rPr lang="en-GB" dirty="0" smtClean="0"/>
              <a:t>No aerosols – deodorants etc.</a:t>
            </a:r>
          </a:p>
          <a:p>
            <a:r>
              <a:rPr lang="en-GB" dirty="0" smtClean="0"/>
              <a:t>Mobile phones and electronics are not permitted</a:t>
            </a:r>
          </a:p>
          <a:p>
            <a:r>
              <a:rPr lang="en-GB" dirty="0" smtClean="0"/>
              <a:t>Snacks are permitted but strictly no nuts</a:t>
            </a:r>
          </a:p>
          <a:p>
            <a:r>
              <a:rPr lang="en-GB" dirty="0" smtClean="0"/>
              <a:t>Money for tuck shop – optional. Limited to £10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74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03" y="489458"/>
            <a:ext cx="10880887" cy="59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3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4"/>
            <a:ext cx="10515600" cy="810533"/>
          </a:xfrm>
        </p:spPr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892" t="28190" r="25499" b="13205"/>
          <a:stretch/>
        </p:blipFill>
        <p:spPr>
          <a:xfrm>
            <a:off x="476250" y="1175658"/>
            <a:ext cx="11430000" cy="54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59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you Updated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Lockerbie See-saw Page</a:t>
            </a:r>
          </a:p>
          <a:p>
            <a:endParaRPr lang="en-GB" dirty="0"/>
          </a:p>
          <a:p>
            <a:r>
              <a:rPr lang="en-GB" dirty="0" smtClean="0"/>
              <a:t>School Website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School Office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(Staff will update regularly – </a:t>
            </a:r>
            <a:r>
              <a:rPr lang="en-GB" dirty="0" err="1"/>
              <a:t>W</a:t>
            </a:r>
            <a:r>
              <a:rPr lang="en-GB" dirty="0" err="1" smtClean="0"/>
              <a:t>ifi</a:t>
            </a:r>
            <a:r>
              <a:rPr lang="en-GB" dirty="0" smtClean="0"/>
              <a:t> permitting) 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Children requiring travel medication will receive this before commencing the journey.</a:t>
            </a:r>
          </a:p>
          <a:p>
            <a:endParaRPr lang="en-GB" dirty="0"/>
          </a:p>
          <a:p>
            <a:r>
              <a:rPr lang="en-GB" dirty="0" smtClean="0"/>
              <a:t>Leave Lockerbie after lunch on final day.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School office will keep you updated on our estimated arrival time.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4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272060"/>
            <a:ext cx="6502400" cy="64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3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3311"/>
            <a:ext cx="10515600" cy="431391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All children requiring medication (daily or once off) should complete a medication form and return to the office prior to trip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Medication should be clearly labelled and instructions for administering clear.</a:t>
            </a:r>
          </a:p>
          <a:p>
            <a:endParaRPr lang="en-GB" dirty="0"/>
          </a:p>
          <a:p>
            <a:r>
              <a:rPr lang="en-GB" dirty="0" smtClean="0"/>
              <a:t>Medications will be kept in an accessible place to adults but away from children.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Medication will be administered by an adult and logged. </a:t>
            </a:r>
          </a:p>
          <a:p>
            <a:endParaRPr lang="en-GB" dirty="0"/>
          </a:p>
          <a:p>
            <a:r>
              <a:rPr lang="en-GB" dirty="0" smtClean="0"/>
              <a:t>Inhalers – children will require to have their inhalers on their person for activities for ease of use. Recommended to bring two inhalers if possible.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0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Journey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start to gather in the hall from 9.05am</a:t>
            </a:r>
          </a:p>
          <a:p>
            <a:r>
              <a:rPr lang="en-GB" dirty="0" smtClean="0"/>
              <a:t>Leave from the school at 9.30am</a:t>
            </a:r>
          </a:p>
          <a:p>
            <a:r>
              <a:rPr lang="en-GB" dirty="0" smtClean="0"/>
              <a:t>Visit to New Lanark – Children will need a packed lunch – tour &amp; Annie McLeod ride</a:t>
            </a:r>
          </a:p>
          <a:p>
            <a:r>
              <a:rPr lang="en-GB" dirty="0" smtClean="0"/>
              <a:t>Leave at 1.30pm</a:t>
            </a:r>
          </a:p>
          <a:p>
            <a:r>
              <a:rPr lang="en-GB" dirty="0" smtClean="0"/>
              <a:t>Estimated arrival at Lockerbie is 2.30pm</a:t>
            </a:r>
          </a:p>
          <a:p>
            <a:r>
              <a:rPr lang="en-GB" dirty="0" smtClean="0"/>
              <a:t>Children are asked not to bring any food or drink onto the bus</a:t>
            </a:r>
          </a:p>
          <a:p>
            <a:r>
              <a:rPr lang="en-GB" dirty="0" smtClean="0"/>
              <a:t>Travel sickness pills should be administered before the journey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Arrival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Arrive for 2.30pm</a:t>
            </a:r>
          </a:p>
          <a:p>
            <a:r>
              <a:rPr lang="en-GB" dirty="0" smtClean="0"/>
              <a:t>Pod allocations are given out</a:t>
            </a:r>
          </a:p>
          <a:p>
            <a:r>
              <a:rPr lang="en-GB" dirty="0" smtClean="0"/>
              <a:t>Tour and Fire Drill</a:t>
            </a:r>
          </a:p>
          <a:p>
            <a:r>
              <a:rPr lang="en-GB" dirty="0" smtClean="0"/>
              <a:t>First Activity – 3.30pm</a:t>
            </a:r>
          </a:p>
          <a:p>
            <a:r>
              <a:rPr lang="en-GB" dirty="0" smtClean="0"/>
              <a:t>Dinner – 6pm (Approximately)</a:t>
            </a:r>
          </a:p>
          <a:p>
            <a:r>
              <a:rPr lang="en-GB" dirty="0" smtClean="0"/>
              <a:t>Evening Activity – 7.15pm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5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90688"/>
            <a:ext cx="10831437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1" y="427748"/>
            <a:ext cx="3656447" cy="747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470" y="1480420"/>
            <a:ext cx="9047261" cy="50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63" y="380782"/>
            <a:ext cx="11469701" cy="602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0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1093</Words>
  <Application>Microsoft Office PowerPoint</Application>
  <PresentationFormat>Widescreen</PresentationFormat>
  <Paragraphs>184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What do I need?</vt:lpstr>
      <vt:lpstr>PowerPoint Presentation</vt:lpstr>
      <vt:lpstr>Medication</vt:lpstr>
      <vt:lpstr>The Journey</vt:lpstr>
      <vt:lpstr>Arrival</vt:lpstr>
      <vt:lpstr>Accommodation</vt:lpstr>
      <vt:lpstr>Accommodation</vt:lpstr>
      <vt:lpstr>PowerPoint Presentation</vt:lpstr>
      <vt:lpstr>Site Map</vt:lpstr>
      <vt:lpstr>Activities</vt:lpstr>
      <vt:lpstr>What does a day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</vt:lpstr>
      <vt:lpstr>Keeping you Updated </vt:lpstr>
      <vt:lpstr>Coming Home</vt:lpstr>
    </vt:vector>
  </TitlesOfParts>
  <Company>East Dunbartonshire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083CLennon</dc:creator>
  <cp:lastModifiedBy>083amurray</cp:lastModifiedBy>
  <cp:revision>37</cp:revision>
  <cp:lastPrinted>2024-09-19T14:28:34Z</cp:lastPrinted>
  <dcterms:created xsi:type="dcterms:W3CDTF">2022-09-11T14:51:37Z</dcterms:created>
  <dcterms:modified xsi:type="dcterms:W3CDTF">2024-09-19T15:58:04Z</dcterms:modified>
</cp:coreProperties>
</file>